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FF297A0-CFA4-4DCB-8E2B-ECD82B2C77DD}">
          <p14:sldIdLst>
            <p14:sldId id="256"/>
            <p14:sldId id="257"/>
            <p14:sldId id="258"/>
          </p14:sldIdLst>
        </p14:section>
        <p14:section name="Untitled Section" id="{38508AFA-F76D-4405-9D5D-82204795672F}">
          <p14:sldIdLst>
            <p14:sldId id="259"/>
            <p14:sldId id="260"/>
            <p14:sldId id="261"/>
            <p14:sldId id="262"/>
            <p14:sldId id="263"/>
            <p14:sldId id="264"/>
            <p14:sldId id="265"/>
            <p14:sldId id="266"/>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44" autoAdjust="0"/>
    <p:restoredTop sz="94660"/>
  </p:normalViewPr>
  <p:slideViewPr>
    <p:cSldViewPr snapToGrid="0">
      <p:cViewPr varScale="1">
        <p:scale>
          <a:sx n="88" d="100"/>
          <a:sy n="88" d="100"/>
        </p:scale>
        <p:origin x="88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e M" userId="2b6bab4d293f2bbf" providerId="LiveId" clId="{C1F9B1F9-6194-470B-AAA4-F6B1612F1C0A}"/>
    <pc:docChg chg="undo custSel addSld delSld modSld modSection">
      <pc:chgData name="Ante M" userId="2b6bab4d293f2bbf" providerId="LiveId" clId="{C1F9B1F9-6194-470B-AAA4-F6B1612F1C0A}" dt="2021-02-25T10:13:40.396" v="4956" actId="20577"/>
      <pc:docMkLst>
        <pc:docMk/>
      </pc:docMkLst>
      <pc:sldChg chg="modSp mod">
        <pc:chgData name="Ante M" userId="2b6bab4d293f2bbf" providerId="LiveId" clId="{C1F9B1F9-6194-470B-AAA4-F6B1612F1C0A}" dt="2021-02-23T20:27:36.893" v="3179" actId="14100"/>
        <pc:sldMkLst>
          <pc:docMk/>
          <pc:sldMk cId="546454763" sldId="256"/>
        </pc:sldMkLst>
        <pc:spChg chg="mod">
          <ac:chgData name="Ante M" userId="2b6bab4d293f2bbf" providerId="LiveId" clId="{C1F9B1F9-6194-470B-AAA4-F6B1612F1C0A}" dt="2021-02-23T20:27:36.893" v="3179" actId="14100"/>
          <ac:spMkLst>
            <pc:docMk/>
            <pc:sldMk cId="546454763" sldId="256"/>
            <ac:spMk id="3" creationId="{82D317CF-CA91-4C4B-8BF0-0FCEC24108B9}"/>
          </ac:spMkLst>
        </pc:spChg>
      </pc:sldChg>
      <pc:sldChg chg="addSp modSp mod">
        <pc:chgData name="Ante M" userId="2b6bab4d293f2bbf" providerId="LiveId" clId="{C1F9B1F9-6194-470B-AAA4-F6B1612F1C0A}" dt="2021-02-23T08:01:00.313" v="944" actId="14100"/>
        <pc:sldMkLst>
          <pc:docMk/>
          <pc:sldMk cId="2401696960" sldId="261"/>
        </pc:sldMkLst>
        <pc:spChg chg="mod">
          <ac:chgData name="Ante M" userId="2b6bab4d293f2bbf" providerId="LiveId" clId="{C1F9B1F9-6194-470B-AAA4-F6B1612F1C0A}" dt="2021-02-23T07:48:32.773" v="484" actId="1076"/>
          <ac:spMkLst>
            <pc:docMk/>
            <pc:sldMk cId="2401696960" sldId="261"/>
            <ac:spMk id="2" creationId="{3E4F8D50-FCFF-4A2A-BAA9-8288D5DA847C}"/>
          </ac:spMkLst>
        </pc:spChg>
        <pc:spChg chg="mod">
          <ac:chgData name="Ante M" userId="2b6bab4d293f2bbf" providerId="LiveId" clId="{C1F9B1F9-6194-470B-AAA4-F6B1612F1C0A}" dt="2021-02-23T07:57:16.700" v="939" actId="27636"/>
          <ac:spMkLst>
            <pc:docMk/>
            <pc:sldMk cId="2401696960" sldId="261"/>
            <ac:spMk id="3" creationId="{CBC2FA67-586B-4F10-91B0-200EB43BD6C0}"/>
          </ac:spMkLst>
        </pc:spChg>
        <pc:picChg chg="add mod">
          <ac:chgData name="Ante M" userId="2b6bab4d293f2bbf" providerId="LiveId" clId="{C1F9B1F9-6194-470B-AAA4-F6B1612F1C0A}" dt="2021-02-23T08:01:00.313" v="944" actId="14100"/>
          <ac:picMkLst>
            <pc:docMk/>
            <pc:sldMk cId="2401696960" sldId="261"/>
            <ac:picMk id="1026" creationId="{3F570D76-D7F0-454E-8F7B-24D6E67CA598}"/>
          </ac:picMkLst>
        </pc:picChg>
      </pc:sldChg>
      <pc:sldChg chg="addSp modSp new mod">
        <pc:chgData name="Ante M" userId="2b6bab4d293f2bbf" providerId="LiveId" clId="{C1F9B1F9-6194-470B-AAA4-F6B1612F1C0A}" dt="2021-02-25T10:13:40.396" v="4956" actId="20577"/>
        <pc:sldMkLst>
          <pc:docMk/>
          <pc:sldMk cId="355358966" sldId="262"/>
        </pc:sldMkLst>
        <pc:spChg chg="mod">
          <ac:chgData name="Ante M" userId="2b6bab4d293f2bbf" providerId="LiveId" clId="{C1F9B1F9-6194-470B-AAA4-F6B1612F1C0A}" dt="2021-02-23T18:21:56.200" v="1780" actId="14100"/>
          <ac:spMkLst>
            <pc:docMk/>
            <pc:sldMk cId="355358966" sldId="262"/>
            <ac:spMk id="2" creationId="{2F301FEE-7322-4C8C-8FC6-CA42A2148E7B}"/>
          </ac:spMkLst>
        </pc:spChg>
        <pc:spChg chg="mod">
          <ac:chgData name="Ante M" userId="2b6bab4d293f2bbf" providerId="LiveId" clId="{C1F9B1F9-6194-470B-AAA4-F6B1612F1C0A}" dt="2021-02-25T10:13:40.396" v="4956" actId="20577"/>
          <ac:spMkLst>
            <pc:docMk/>
            <pc:sldMk cId="355358966" sldId="262"/>
            <ac:spMk id="3" creationId="{0F10568A-9F68-45A4-8E6B-2778FFB8CC8D}"/>
          </ac:spMkLst>
        </pc:spChg>
        <pc:picChg chg="add mod">
          <ac:chgData name="Ante M" userId="2b6bab4d293f2bbf" providerId="LiveId" clId="{C1F9B1F9-6194-470B-AAA4-F6B1612F1C0A}" dt="2021-02-23T18:31:04.633" v="2127" actId="1076"/>
          <ac:picMkLst>
            <pc:docMk/>
            <pc:sldMk cId="355358966" sldId="262"/>
            <ac:picMk id="1026" creationId="{1D490C0C-C293-41CB-8EA5-230342D3AB35}"/>
          </ac:picMkLst>
        </pc:picChg>
      </pc:sldChg>
      <pc:sldChg chg="addSp delSp modSp new mod">
        <pc:chgData name="Ante M" userId="2b6bab4d293f2bbf" providerId="LiveId" clId="{C1F9B1F9-6194-470B-AAA4-F6B1612F1C0A}" dt="2021-02-25T08:24:10.237" v="3839" actId="20577"/>
        <pc:sldMkLst>
          <pc:docMk/>
          <pc:sldMk cId="2351405328" sldId="263"/>
        </pc:sldMkLst>
        <pc:spChg chg="mod">
          <ac:chgData name="Ante M" userId="2b6bab4d293f2bbf" providerId="LiveId" clId="{C1F9B1F9-6194-470B-AAA4-F6B1612F1C0A}" dt="2021-02-25T08:19:13.117" v="3818" actId="14100"/>
          <ac:spMkLst>
            <pc:docMk/>
            <pc:sldMk cId="2351405328" sldId="263"/>
            <ac:spMk id="2" creationId="{2BD203C4-EAF0-4F8E-86B2-0D96CC7CF594}"/>
          </ac:spMkLst>
        </pc:spChg>
        <pc:spChg chg="mod">
          <ac:chgData name="Ante M" userId="2b6bab4d293f2bbf" providerId="LiveId" clId="{C1F9B1F9-6194-470B-AAA4-F6B1612F1C0A}" dt="2021-02-25T08:24:10.237" v="3839" actId="20577"/>
          <ac:spMkLst>
            <pc:docMk/>
            <pc:sldMk cId="2351405328" sldId="263"/>
            <ac:spMk id="3" creationId="{36EA6D2A-1606-43E1-9E53-52AC779C19D9}"/>
          </ac:spMkLst>
        </pc:spChg>
        <pc:picChg chg="add del mod">
          <ac:chgData name="Ante M" userId="2b6bab4d293f2bbf" providerId="LiveId" clId="{C1F9B1F9-6194-470B-AAA4-F6B1612F1C0A}" dt="2021-02-23T19:04:21.101" v="2206"/>
          <ac:picMkLst>
            <pc:docMk/>
            <pc:sldMk cId="2351405328" sldId="263"/>
            <ac:picMk id="1026" creationId="{526BA6A6-72BC-4A8F-8DEE-8CB05FD2F425}"/>
          </ac:picMkLst>
        </pc:picChg>
        <pc:picChg chg="add mod">
          <ac:chgData name="Ante M" userId="2b6bab4d293f2bbf" providerId="LiveId" clId="{C1F9B1F9-6194-470B-AAA4-F6B1612F1C0A}" dt="2021-02-23T19:08:18.108" v="2210" actId="1076"/>
          <ac:picMkLst>
            <pc:docMk/>
            <pc:sldMk cId="2351405328" sldId="263"/>
            <ac:picMk id="1028" creationId="{3514CC54-0FDB-47FB-9E0C-EDBBE408D905}"/>
          </ac:picMkLst>
        </pc:picChg>
        <pc:picChg chg="add del">
          <ac:chgData name="Ante M" userId="2b6bab4d293f2bbf" providerId="LiveId" clId="{C1F9B1F9-6194-470B-AAA4-F6B1612F1C0A}" dt="2021-02-23T19:23:53.627" v="2223"/>
          <ac:picMkLst>
            <pc:docMk/>
            <pc:sldMk cId="2351405328" sldId="263"/>
            <ac:picMk id="1030" creationId="{C7696EB3-90B3-469E-9A85-EA99BB414685}"/>
          </ac:picMkLst>
        </pc:picChg>
      </pc:sldChg>
      <pc:sldChg chg="addSp modSp new mod">
        <pc:chgData name="Ante M" userId="2b6bab4d293f2bbf" providerId="LiveId" clId="{C1F9B1F9-6194-470B-AAA4-F6B1612F1C0A}" dt="2021-02-25T08:40:20.748" v="4213" actId="1076"/>
        <pc:sldMkLst>
          <pc:docMk/>
          <pc:sldMk cId="1743528783" sldId="264"/>
        </pc:sldMkLst>
        <pc:spChg chg="mod">
          <ac:chgData name="Ante M" userId="2b6bab4d293f2bbf" providerId="LiveId" clId="{C1F9B1F9-6194-470B-AAA4-F6B1612F1C0A}" dt="2021-02-25T08:36:58.303" v="4077" actId="14100"/>
          <ac:spMkLst>
            <pc:docMk/>
            <pc:sldMk cId="1743528783" sldId="264"/>
            <ac:spMk id="2" creationId="{8D44355B-7CB1-401C-90B5-66665BE0ED3B}"/>
          </ac:spMkLst>
        </pc:spChg>
        <pc:spChg chg="mod">
          <ac:chgData name="Ante M" userId="2b6bab4d293f2bbf" providerId="LiveId" clId="{C1F9B1F9-6194-470B-AAA4-F6B1612F1C0A}" dt="2021-02-25T08:38:49.519" v="4206" actId="20577"/>
          <ac:spMkLst>
            <pc:docMk/>
            <pc:sldMk cId="1743528783" sldId="264"/>
            <ac:spMk id="3" creationId="{C70A9A1F-4AD8-41A9-A4F7-CF27545D4EBC}"/>
          </ac:spMkLst>
        </pc:spChg>
        <pc:picChg chg="add mod">
          <ac:chgData name="Ante M" userId="2b6bab4d293f2bbf" providerId="LiveId" clId="{C1F9B1F9-6194-470B-AAA4-F6B1612F1C0A}" dt="2021-02-25T08:40:20.748" v="4213" actId="1076"/>
          <ac:picMkLst>
            <pc:docMk/>
            <pc:sldMk cId="1743528783" sldId="264"/>
            <ac:picMk id="1026" creationId="{07DF408B-F5D8-411F-AE59-CA76AB3E495F}"/>
          </ac:picMkLst>
        </pc:picChg>
      </pc:sldChg>
      <pc:sldChg chg="modSp new mod">
        <pc:chgData name="Ante M" userId="2b6bab4d293f2bbf" providerId="LiveId" clId="{C1F9B1F9-6194-470B-AAA4-F6B1612F1C0A}" dt="2021-02-25T08:31:28.014" v="3878" actId="20577"/>
        <pc:sldMkLst>
          <pc:docMk/>
          <pc:sldMk cId="1847137986" sldId="265"/>
        </pc:sldMkLst>
        <pc:spChg chg="mod">
          <ac:chgData name="Ante M" userId="2b6bab4d293f2bbf" providerId="LiveId" clId="{C1F9B1F9-6194-470B-AAA4-F6B1612F1C0A}" dt="2021-02-25T08:28:48.350" v="3870" actId="20577"/>
          <ac:spMkLst>
            <pc:docMk/>
            <pc:sldMk cId="1847137986" sldId="265"/>
            <ac:spMk id="2" creationId="{9357D79F-C0D7-4C39-B650-F38DB4A6191A}"/>
          </ac:spMkLst>
        </pc:spChg>
        <pc:spChg chg="mod">
          <ac:chgData name="Ante M" userId="2b6bab4d293f2bbf" providerId="LiveId" clId="{C1F9B1F9-6194-470B-AAA4-F6B1612F1C0A}" dt="2021-02-25T08:31:28.014" v="3878" actId="20577"/>
          <ac:spMkLst>
            <pc:docMk/>
            <pc:sldMk cId="1847137986" sldId="265"/>
            <ac:spMk id="3" creationId="{948E20A3-FF67-431E-9FC9-2A13D48617D7}"/>
          </ac:spMkLst>
        </pc:spChg>
      </pc:sldChg>
      <pc:sldChg chg="new del">
        <pc:chgData name="Ante M" userId="2b6bab4d293f2bbf" providerId="LiveId" clId="{C1F9B1F9-6194-470B-AAA4-F6B1612F1C0A}" dt="2021-02-25T08:30:41" v="3873" actId="680"/>
        <pc:sldMkLst>
          <pc:docMk/>
          <pc:sldMk cId="1186118018" sldId="266"/>
        </pc:sldMkLst>
      </pc:sldChg>
      <pc:sldChg chg="addSp modSp new mod">
        <pc:chgData name="Ante M" userId="2b6bab4d293f2bbf" providerId="LiveId" clId="{C1F9B1F9-6194-470B-AAA4-F6B1612F1C0A}" dt="2021-02-25T08:57:52.391" v="4901" actId="1076"/>
        <pc:sldMkLst>
          <pc:docMk/>
          <pc:sldMk cId="2650345824" sldId="266"/>
        </pc:sldMkLst>
        <pc:spChg chg="mod">
          <ac:chgData name="Ante M" userId="2b6bab4d293f2bbf" providerId="LiveId" clId="{C1F9B1F9-6194-470B-AAA4-F6B1612F1C0A}" dt="2021-02-25T08:51:44.062" v="4660" actId="14100"/>
          <ac:spMkLst>
            <pc:docMk/>
            <pc:sldMk cId="2650345824" sldId="266"/>
            <ac:spMk id="2" creationId="{E4C664A6-F6BB-4838-A986-0DB01C6EE103}"/>
          </ac:spMkLst>
        </pc:spChg>
        <pc:spChg chg="mod">
          <ac:chgData name="Ante M" userId="2b6bab4d293f2bbf" providerId="LiveId" clId="{C1F9B1F9-6194-470B-AAA4-F6B1612F1C0A}" dt="2021-02-25T08:56:19.893" v="4892" actId="14100"/>
          <ac:spMkLst>
            <pc:docMk/>
            <pc:sldMk cId="2650345824" sldId="266"/>
            <ac:spMk id="3" creationId="{2C5A7375-B9F9-4C84-A48B-98C5F33E9643}"/>
          </ac:spMkLst>
        </pc:spChg>
        <pc:picChg chg="add mod">
          <ac:chgData name="Ante M" userId="2b6bab4d293f2bbf" providerId="LiveId" clId="{C1F9B1F9-6194-470B-AAA4-F6B1612F1C0A}" dt="2021-02-25T08:57:52.391" v="4901" actId="1076"/>
          <ac:picMkLst>
            <pc:docMk/>
            <pc:sldMk cId="2650345824" sldId="266"/>
            <ac:picMk id="2050" creationId="{E3B51B00-5E70-46CD-B49B-A8EB7CB2EBD1}"/>
          </ac:picMkLst>
        </pc:picChg>
      </pc:sldChg>
      <pc:sldChg chg="addSp modSp new mod">
        <pc:chgData name="Ante M" userId="2b6bab4d293f2bbf" providerId="LiveId" clId="{C1F9B1F9-6194-470B-AAA4-F6B1612F1C0A}" dt="2021-02-25T09:00:43.813" v="4950" actId="1076"/>
        <pc:sldMkLst>
          <pc:docMk/>
          <pc:sldMk cId="2161088786" sldId="267"/>
        </pc:sldMkLst>
        <pc:spChg chg="mod">
          <ac:chgData name="Ante M" userId="2b6bab4d293f2bbf" providerId="LiveId" clId="{C1F9B1F9-6194-470B-AAA4-F6B1612F1C0A}" dt="2021-02-25T09:00:43.813" v="4950" actId="1076"/>
          <ac:spMkLst>
            <pc:docMk/>
            <pc:sldMk cId="2161088786" sldId="267"/>
            <ac:spMk id="2" creationId="{115A150E-7301-4472-8487-7D72A9346A62}"/>
          </ac:spMkLst>
        </pc:spChg>
        <pc:picChg chg="add mod">
          <ac:chgData name="Ante M" userId="2b6bab4d293f2bbf" providerId="LiveId" clId="{C1F9B1F9-6194-470B-AAA4-F6B1612F1C0A}" dt="2021-02-25T09:00:26.894" v="4948" actId="1076"/>
          <ac:picMkLst>
            <pc:docMk/>
            <pc:sldMk cId="2161088786" sldId="267"/>
            <ac:picMk id="3074" creationId="{4B265661-E273-49C3-B676-D2A8ACEA268C}"/>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99FC9-B279-4886-9577-7922841454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r-HR"/>
          </a:p>
        </p:txBody>
      </p:sp>
      <p:sp>
        <p:nvSpPr>
          <p:cNvPr id="3" name="Subtitle 2">
            <a:extLst>
              <a:ext uri="{FF2B5EF4-FFF2-40B4-BE49-F238E27FC236}">
                <a16:creationId xmlns:a16="http://schemas.microsoft.com/office/drawing/2014/main" id="{759E00DD-7494-46AA-90A2-10ABC5D7BF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r-HR"/>
          </a:p>
        </p:txBody>
      </p:sp>
      <p:sp>
        <p:nvSpPr>
          <p:cNvPr id="4" name="Date Placeholder 3">
            <a:extLst>
              <a:ext uri="{FF2B5EF4-FFF2-40B4-BE49-F238E27FC236}">
                <a16:creationId xmlns:a16="http://schemas.microsoft.com/office/drawing/2014/main" id="{23E0083A-DE8A-4203-8F97-1FC772FD7BAF}"/>
              </a:ext>
            </a:extLst>
          </p:cNvPr>
          <p:cNvSpPr>
            <a:spLocks noGrp="1"/>
          </p:cNvSpPr>
          <p:nvPr>
            <p:ph type="dt" sz="half" idx="10"/>
          </p:nvPr>
        </p:nvSpPr>
        <p:spPr/>
        <p:txBody>
          <a:bodyPr/>
          <a:lstStyle/>
          <a:p>
            <a:fld id="{E7B71C7F-D90B-4B07-9F34-1757DA77869A}" type="datetimeFigureOut">
              <a:rPr lang="hr-HR" smtClean="0"/>
              <a:t>14.3.2021.</a:t>
            </a:fld>
            <a:endParaRPr lang="hr-HR"/>
          </a:p>
        </p:txBody>
      </p:sp>
      <p:sp>
        <p:nvSpPr>
          <p:cNvPr id="5" name="Footer Placeholder 4">
            <a:extLst>
              <a:ext uri="{FF2B5EF4-FFF2-40B4-BE49-F238E27FC236}">
                <a16:creationId xmlns:a16="http://schemas.microsoft.com/office/drawing/2014/main" id="{F1B88674-275E-4E6D-A9EF-ED678EE18B08}"/>
              </a:ext>
            </a:extLst>
          </p:cNvPr>
          <p:cNvSpPr>
            <a:spLocks noGrp="1"/>
          </p:cNvSpPr>
          <p:nvPr>
            <p:ph type="ftr" sz="quarter" idx="11"/>
          </p:nvPr>
        </p:nvSpPr>
        <p:spPr/>
        <p:txBody>
          <a:bodyPr/>
          <a:lstStyle/>
          <a:p>
            <a:endParaRPr lang="hr-HR"/>
          </a:p>
        </p:txBody>
      </p:sp>
      <p:sp>
        <p:nvSpPr>
          <p:cNvPr id="6" name="Slide Number Placeholder 5">
            <a:extLst>
              <a:ext uri="{FF2B5EF4-FFF2-40B4-BE49-F238E27FC236}">
                <a16:creationId xmlns:a16="http://schemas.microsoft.com/office/drawing/2014/main" id="{965464B7-42BE-4C82-A2AC-5444B49BFD24}"/>
              </a:ext>
            </a:extLst>
          </p:cNvPr>
          <p:cNvSpPr>
            <a:spLocks noGrp="1"/>
          </p:cNvSpPr>
          <p:nvPr>
            <p:ph type="sldNum" sz="quarter" idx="12"/>
          </p:nvPr>
        </p:nvSpPr>
        <p:spPr/>
        <p:txBody>
          <a:bodyPr/>
          <a:lstStyle/>
          <a:p>
            <a:fld id="{6E3F9558-8146-4A44-AD52-5A7DE494B5F0}" type="slidenum">
              <a:rPr lang="hr-HR" smtClean="0"/>
              <a:t>‹#›</a:t>
            </a:fld>
            <a:endParaRPr lang="hr-HR"/>
          </a:p>
        </p:txBody>
      </p:sp>
    </p:spTree>
    <p:extLst>
      <p:ext uri="{BB962C8B-B14F-4D97-AF65-F5344CB8AC3E}">
        <p14:creationId xmlns:p14="http://schemas.microsoft.com/office/powerpoint/2010/main" val="1886339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40C78-D6C5-43F6-9D69-F9B2BF22069A}"/>
              </a:ext>
            </a:extLst>
          </p:cNvPr>
          <p:cNvSpPr>
            <a:spLocks noGrp="1"/>
          </p:cNvSpPr>
          <p:nvPr>
            <p:ph type="title"/>
          </p:nvPr>
        </p:nvSpPr>
        <p:spPr/>
        <p:txBody>
          <a:bodyPr/>
          <a:lstStyle/>
          <a:p>
            <a:r>
              <a:rPr lang="en-US"/>
              <a:t>Click to edit Master title style</a:t>
            </a:r>
            <a:endParaRPr lang="hr-HR"/>
          </a:p>
        </p:txBody>
      </p:sp>
      <p:sp>
        <p:nvSpPr>
          <p:cNvPr id="3" name="Vertical Text Placeholder 2">
            <a:extLst>
              <a:ext uri="{FF2B5EF4-FFF2-40B4-BE49-F238E27FC236}">
                <a16:creationId xmlns:a16="http://schemas.microsoft.com/office/drawing/2014/main" id="{FD663476-D4F4-4EF3-BDCB-9198DE4804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92653681-1A3A-4CDA-8092-193A2404B70E}"/>
              </a:ext>
            </a:extLst>
          </p:cNvPr>
          <p:cNvSpPr>
            <a:spLocks noGrp="1"/>
          </p:cNvSpPr>
          <p:nvPr>
            <p:ph type="dt" sz="half" idx="10"/>
          </p:nvPr>
        </p:nvSpPr>
        <p:spPr/>
        <p:txBody>
          <a:bodyPr/>
          <a:lstStyle/>
          <a:p>
            <a:fld id="{E7B71C7F-D90B-4B07-9F34-1757DA77869A}" type="datetimeFigureOut">
              <a:rPr lang="hr-HR" smtClean="0"/>
              <a:t>14.3.2021.</a:t>
            </a:fld>
            <a:endParaRPr lang="hr-HR"/>
          </a:p>
        </p:txBody>
      </p:sp>
      <p:sp>
        <p:nvSpPr>
          <p:cNvPr id="5" name="Footer Placeholder 4">
            <a:extLst>
              <a:ext uri="{FF2B5EF4-FFF2-40B4-BE49-F238E27FC236}">
                <a16:creationId xmlns:a16="http://schemas.microsoft.com/office/drawing/2014/main" id="{40D440D6-07B6-4B0E-9BFF-C7176FB2E9F3}"/>
              </a:ext>
            </a:extLst>
          </p:cNvPr>
          <p:cNvSpPr>
            <a:spLocks noGrp="1"/>
          </p:cNvSpPr>
          <p:nvPr>
            <p:ph type="ftr" sz="quarter" idx="11"/>
          </p:nvPr>
        </p:nvSpPr>
        <p:spPr/>
        <p:txBody>
          <a:bodyPr/>
          <a:lstStyle/>
          <a:p>
            <a:endParaRPr lang="hr-HR"/>
          </a:p>
        </p:txBody>
      </p:sp>
      <p:sp>
        <p:nvSpPr>
          <p:cNvPr id="6" name="Slide Number Placeholder 5">
            <a:extLst>
              <a:ext uri="{FF2B5EF4-FFF2-40B4-BE49-F238E27FC236}">
                <a16:creationId xmlns:a16="http://schemas.microsoft.com/office/drawing/2014/main" id="{89D77314-9F7D-4317-9AA1-62DE5760E292}"/>
              </a:ext>
            </a:extLst>
          </p:cNvPr>
          <p:cNvSpPr>
            <a:spLocks noGrp="1"/>
          </p:cNvSpPr>
          <p:nvPr>
            <p:ph type="sldNum" sz="quarter" idx="12"/>
          </p:nvPr>
        </p:nvSpPr>
        <p:spPr/>
        <p:txBody>
          <a:bodyPr/>
          <a:lstStyle/>
          <a:p>
            <a:fld id="{6E3F9558-8146-4A44-AD52-5A7DE494B5F0}" type="slidenum">
              <a:rPr lang="hr-HR" smtClean="0"/>
              <a:t>‹#›</a:t>
            </a:fld>
            <a:endParaRPr lang="hr-HR"/>
          </a:p>
        </p:txBody>
      </p:sp>
    </p:spTree>
    <p:extLst>
      <p:ext uri="{BB962C8B-B14F-4D97-AF65-F5344CB8AC3E}">
        <p14:creationId xmlns:p14="http://schemas.microsoft.com/office/powerpoint/2010/main" val="1620673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13B012-D998-460D-A72A-B52C5D22023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r-HR"/>
          </a:p>
        </p:txBody>
      </p:sp>
      <p:sp>
        <p:nvSpPr>
          <p:cNvPr id="3" name="Vertical Text Placeholder 2">
            <a:extLst>
              <a:ext uri="{FF2B5EF4-FFF2-40B4-BE49-F238E27FC236}">
                <a16:creationId xmlns:a16="http://schemas.microsoft.com/office/drawing/2014/main" id="{7B05DE54-D216-4E57-8348-D9971D8AA3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ECE77C84-DB1C-4175-BCCE-5440B504213C}"/>
              </a:ext>
            </a:extLst>
          </p:cNvPr>
          <p:cNvSpPr>
            <a:spLocks noGrp="1"/>
          </p:cNvSpPr>
          <p:nvPr>
            <p:ph type="dt" sz="half" idx="10"/>
          </p:nvPr>
        </p:nvSpPr>
        <p:spPr/>
        <p:txBody>
          <a:bodyPr/>
          <a:lstStyle/>
          <a:p>
            <a:fld id="{E7B71C7F-D90B-4B07-9F34-1757DA77869A}" type="datetimeFigureOut">
              <a:rPr lang="hr-HR" smtClean="0"/>
              <a:t>14.3.2021.</a:t>
            </a:fld>
            <a:endParaRPr lang="hr-HR"/>
          </a:p>
        </p:txBody>
      </p:sp>
      <p:sp>
        <p:nvSpPr>
          <p:cNvPr id="5" name="Footer Placeholder 4">
            <a:extLst>
              <a:ext uri="{FF2B5EF4-FFF2-40B4-BE49-F238E27FC236}">
                <a16:creationId xmlns:a16="http://schemas.microsoft.com/office/drawing/2014/main" id="{3E682911-D1AD-4221-B55C-2C567AF0148B}"/>
              </a:ext>
            </a:extLst>
          </p:cNvPr>
          <p:cNvSpPr>
            <a:spLocks noGrp="1"/>
          </p:cNvSpPr>
          <p:nvPr>
            <p:ph type="ftr" sz="quarter" idx="11"/>
          </p:nvPr>
        </p:nvSpPr>
        <p:spPr/>
        <p:txBody>
          <a:bodyPr/>
          <a:lstStyle/>
          <a:p>
            <a:endParaRPr lang="hr-HR"/>
          </a:p>
        </p:txBody>
      </p:sp>
      <p:sp>
        <p:nvSpPr>
          <p:cNvPr id="6" name="Slide Number Placeholder 5">
            <a:extLst>
              <a:ext uri="{FF2B5EF4-FFF2-40B4-BE49-F238E27FC236}">
                <a16:creationId xmlns:a16="http://schemas.microsoft.com/office/drawing/2014/main" id="{17ACC90C-C93B-47EC-8504-C2B147E48BE3}"/>
              </a:ext>
            </a:extLst>
          </p:cNvPr>
          <p:cNvSpPr>
            <a:spLocks noGrp="1"/>
          </p:cNvSpPr>
          <p:nvPr>
            <p:ph type="sldNum" sz="quarter" idx="12"/>
          </p:nvPr>
        </p:nvSpPr>
        <p:spPr/>
        <p:txBody>
          <a:bodyPr/>
          <a:lstStyle/>
          <a:p>
            <a:fld id="{6E3F9558-8146-4A44-AD52-5A7DE494B5F0}" type="slidenum">
              <a:rPr lang="hr-HR" smtClean="0"/>
              <a:t>‹#›</a:t>
            </a:fld>
            <a:endParaRPr lang="hr-HR"/>
          </a:p>
        </p:txBody>
      </p:sp>
    </p:spTree>
    <p:extLst>
      <p:ext uri="{BB962C8B-B14F-4D97-AF65-F5344CB8AC3E}">
        <p14:creationId xmlns:p14="http://schemas.microsoft.com/office/powerpoint/2010/main" val="3714447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F3D6C-C4CD-4CF3-8745-6990037DB89A}"/>
              </a:ext>
            </a:extLst>
          </p:cNvPr>
          <p:cNvSpPr>
            <a:spLocks noGrp="1"/>
          </p:cNvSpPr>
          <p:nvPr>
            <p:ph type="title"/>
          </p:nvPr>
        </p:nvSpPr>
        <p:spPr/>
        <p:txBody>
          <a:bodyPr/>
          <a:lstStyle/>
          <a:p>
            <a:r>
              <a:rPr lang="en-US"/>
              <a:t>Click to edit Master title style</a:t>
            </a:r>
            <a:endParaRPr lang="hr-HR"/>
          </a:p>
        </p:txBody>
      </p:sp>
      <p:sp>
        <p:nvSpPr>
          <p:cNvPr id="3" name="Content Placeholder 2">
            <a:extLst>
              <a:ext uri="{FF2B5EF4-FFF2-40B4-BE49-F238E27FC236}">
                <a16:creationId xmlns:a16="http://schemas.microsoft.com/office/drawing/2014/main" id="{2688ECD2-5A37-447D-B3D8-B469869CA2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3438E5C7-E3A9-4037-9612-D1D661A511A6}"/>
              </a:ext>
            </a:extLst>
          </p:cNvPr>
          <p:cNvSpPr>
            <a:spLocks noGrp="1"/>
          </p:cNvSpPr>
          <p:nvPr>
            <p:ph type="dt" sz="half" idx="10"/>
          </p:nvPr>
        </p:nvSpPr>
        <p:spPr/>
        <p:txBody>
          <a:bodyPr/>
          <a:lstStyle/>
          <a:p>
            <a:fld id="{E7B71C7F-D90B-4B07-9F34-1757DA77869A}" type="datetimeFigureOut">
              <a:rPr lang="hr-HR" smtClean="0"/>
              <a:t>14.3.2021.</a:t>
            </a:fld>
            <a:endParaRPr lang="hr-HR"/>
          </a:p>
        </p:txBody>
      </p:sp>
      <p:sp>
        <p:nvSpPr>
          <p:cNvPr id="5" name="Footer Placeholder 4">
            <a:extLst>
              <a:ext uri="{FF2B5EF4-FFF2-40B4-BE49-F238E27FC236}">
                <a16:creationId xmlns:a16="http://schemas.microsoft.com/office/drawing/2014/main" id="{B3F04657-2B25-4128-A14A-83A821E2AC98}"/>
              </a:ext>
            </a:extLst>
          </p:cNvPr>
          <p:cNvSpPr>
            <a:spLocks noGrp="1"/>
          </p:cNvSpPr>
          <p:nvPr>
            <p:ph type="ftr" sz="quarter" idx="11"/>
          </p:nvPr>
        </p:nvSpPr>
        <p:spPr/>
        <p:txBody>
          <a:bodyPr/>
          <a:lstStyle/>
          <a:p>
            <a:endParaRPr lang="hr-HR"/>
          </a:p>
        </p:txBody>
      </p:sp>
      <p:sp>
        <p:nvSpPr>
          <p:cNvPr id="6" name="Slide Number Placeholder 5">
            <a:extLst>
              <a:ext uri="{FF2B5EF4-FFF2-40B4-BE49-F238E27FC236}">
                <a16:creationId xmlns:a16="http://schemas.microsoft.com/office/drawing/2014/main" id="{665E56CF-1E9C-426F-818B-D6650DB7BAB1}"/>
              </a:ext>
            </a:extLst>
          </p:cNvPr>
          <p:cNvSpPr>
            <a:spLocks noGrp="1"/>
          </p:cNvSpPr>
          <p:nvPr>
            <p:ph type="sldNum" sz="quarter" idx="12"/>
          </p:nvPr>
        </p:nvSpPr>
        <p:spPr/>
        <p:txBody>
          <a:bodyPr/>
          <a:lstStyle/>
          <a:p>
            <a:fld id="{6E3F9558-8146-4A44-AD52-5A7DE494B5F0}" type="slidenum">
              <a:rPr lang="hr-HR" smtClean="0"/>
              <a:t>‹#›</a:t>
            </a:fld>
            <a:endParaRPr lang="hr-HR"/>
          </a:p>
        </p:txBody>
      </p:sp>
    </p:spTree>
    <p:extLst>
      <p:ext uri="{BB962C8B-B14F-4D97-AF65-F5344CB8AC3E}">
        <p14:creationId xmlns:p14="http://schemas.microsoft.com/office/powerpoint/2010/main" val="2678079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8A12E-BE90-48CE-99DE-7EF1A7603B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r-HR"/>
          </a:p>
        </p:txBody>
      </p:sp>
      <p:sp>
        <p:nvSpPr>
          <p:cNvPr id="3" name="Text Placeholder 2">
            <a:extLst>
              <a:ext uri="{FF2B5EF4-FFF2-40B4-BE49-F238E27FC236}">
                <a16:creationId xmlns:a16="http://schemas.microsoft.com/office/drawing/2014/main" id="{0E10D18B-ED28-4B72-9E6C-30F3EE3B52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6C0FB5-826D-4AF6-B073-BB8D26F045AA}"/>
              </a:ext>
            </a:extLst>
          </p:cNvPr>
          <p:cNvSpPr>
            <a:spLocks noGrp="1"/>
          </p:cNvSpPr>
          <p:nvPr>
            <p:ph type="dt" sz="half" idx="10"/>
          </p:nvPr>
        </p:nvSpPr>
        <p:spPr/>
        <p:txBody>
          <a:bodyPr/>
          <a:lstStyle/>
          <a:p>
            <a:fld id="{E7B71C7F-D90B-4B07-9F34-1757DA77869A}" type="datetimeFigureOut">
              <a:rPr lang="hr-HR" smtClean="0"/>
              <a:t>14.3.2021.</a:t>
            </a:fld>
            <a:endParaRPr lang="hr-HR"/>
          </a:p>
        </p:txBody>
      </p:sp>
      <p:sp>
        <p:nvSpPr>
          <p:cNvPr id="5" name="Footer Placeholder 4">
            <a:extLst>
              <a:ext uri="{FF2B5EF4-FFF2-40B4-BE49-F238E27FC236}">
                <a16:creationId xmlns:a16="http://schemas.microsoft.com/office/drawing/2014/main" id="{DD3447C2-BDAA-4D9B-9CAC-55358866C821}"/>
              </a:ext>
            </a:extLst>
          </p:cNvPr>
          <p:cNvSpPr>
            <a:spLocks noGrp="1"/>
          </p:cNvSpPr>
          <p:nvPr>
            <p:ph type="ftr" sz="quarter" idx="11"/>
          </p:nvPr>
        </p:nvSpPr>
        <p:spPr/>
        <p:txBody>
          <a:bodyPr/>
          <a:lstStyle/>
          <a:p>
            <a:endParaRPr lang="hr-HR"/>
          </a:p>
        </p:txBody>
      </p:sp>
      <p:sp>
        <p:nvSpPr>
          <p:cNvPr id="6" name="Slide Number Placeholder 5">
            <a:extLst>
              <a:ext uri="{FF2B5EF4-FFF2-40B4-BE49-F238E27FC236}">
                <a16:creationId xmlns:a16="http://schemas.microsoft.com/office/drawing/2014/main" id="{E930D481-800F-4777-B0EA-28723F3C1F7D}"/>
              </a:ext>
            </a:extLst>
          </p:cNvPr>
          <p:cNvSpPr>
            <a:spLocks noGrp="1"/>
          </p:cNvSpPr>
          <p:nvPr>
            <p:ph type="sldNum" sz="quarter" idx="12"/>
          </p:nvPr>
        </p:nvSpPr>
        <p:spPr/>
        <p:txBody>
          <a:bodyPr/>
          <a:lstStyle/>
          <a:p>
            <a:fld id="{6E3F9558-8146-4A44-AD52-5A7DE494B5F0}" type="slidenum">
              <a:rPr lang="hr-HR" smtClean="0"/>
              <a:t>‹#›</a:t>
            </a:fld>
            <a:endParaRPr lang="hr-HR"/>
          </a:p>
        </p:txBody>
      </p:sp>
    </p:spTree>
    <p:extLst>
      <p:ext uri="{BB962C8B-B14F-4D97-AF65-F5344CB8AC3E}">
        <p14:creationId xmlns:p14="http://schemas.microsoft.com/office/powerpoint/2010/main" val="3513803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843DA-6DFE-43F3-B81E-D400BBBE1A92}"/>
              </a:ext>
            </a:extLst>
          </p:cNvPr>
          <p:cNvSpPr>
            <a:spLocks noGrp="1"/>
          </p:cNvSpPr>
          <p:nvPr>
            <p:ph type="title"/>
          </p:nvPr>
        </p:nvSpPr>
        <p:spPr/>
        <p:txBody>
          <a:bodyPr/>
          <a:lstStyle/>
          <a:p>
            <a:r>
              <a:rPr lang="en-US"/>
              <a:t>Click to edit Master title style</a:t>
            </a:r>
            <a:endParaRPr lang="hr-HR"/>
          </a:p>
        </p:txBody>
      </p:sp>
      <p:sp>
        <p:nvSpPr>
          <p:cNvPr id="3" name="Content Placeholder 2">
            <a:extLst>
              <a:ext uri="{FF2B5EF4-FFF2-40B4-BE49-F238E27FC236}">
                <a16:creationId xmlns:a16="http://schemas.microsoft.com/office/drawing/2014/main" id="{7F3743A2-C785-4582-B64A-6C4C4FE59C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a:extLst>
              <a:ext uri="{FF2B5EF4-FFF2-40B4-BE49-F238E27FC236}">
                <a16:creationId xmlns:a16="http://schemas.microsoft.com/office/drawing/2014/main" id="{3A89E0CB-136A-45EA-A137-2E85A9982C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a:extLst>
              <a:ext uri="{FF2B5EF4-FFF2-40B4-BE49-F238E27FC236}">
                <a16:creationId xmlns:a16="http://schemas.microsoft.com/office/drawing/2014/main" id="{92991463-C72B-498A-AD2D-C14F773C0D06}"/>
              </a:ext>
            </a:extLst>
          </p:cNvPr>
          <p:cNvSpPr>
            <a:spLocks noGrp="1"/>
          </p:cNvSpPr>
          <p:nvPr>
            <p:ph type="dt" sz="half" idx="10"/>
          </p:nvPr>
        </p:nvSpPr>
        <p:spPr/>
        <p:txBody>
          <a:bodyPr/>
          <a:lstStyle/>
          <a:p>
            <a:fld id="{E7B71C7F-D90B-4B07-9F34-1757DA77869A}" type="datetimeFigureOut">
              <a:rPr lang="hr-HR" smtClean="0"/>
              <a:t>14.3.2021.</a:t>
            </a:fld>
            <a:endParaRPr lang="hr-HR"/>
          </a:p>
        </p:txBody>
      </p:sp>
      <p:sp>
        <p:nvSpPr>
          <p:cNvPr id="6" name="Footer Placeholder 5">
            <a:extLst>
              <a:ext uri="{FF2B5EF4-FFF2-40B4-BE49-F238E27FC236}">
                <a16:creationId xmlns:a16="http://schemas.microsoft.com/office/drawing/2014/main" id="{6B0A91F5-96B0-4455-B613-DA5797D0E3D6}"/>
              </a:ext>
            </a:extLst>
          </p:cNvPr>
          <p:cNvSpPr>
            <a:spLocks noGrp="1"/>
          </p:cNvSpPr>
          <p:nvPr>
            <p:ph type="ftr" sz="quarter" idx="11"/>
          </p:nvPr>
        </p:nvSpPr>
        <p:spPr/>
        <p:txBody>
          <a:bodyPr/>
          <a:lstStyle/>
          <a:p>
            <a:endParaRPr lang="hr-HR"/>
          </a:p>
        </p:txBody>
      </p:sp>
      <p:sp>
        <p:nvSpPr>
          <p:cNvPr id="7" name="Slide Number Placeholder 6">
            <a:extLst>
              <a:ext uri="{FF2B5EF4-FFF2-40B4-BE49-F238E27FC236}">
                <a16:creationId xmlns:a16="http://schemas.microsoft.com/office/drawing/2014/main" id="{89F10E2A-CEBA-4615-BE4F-2E64271243B4}"/>
              </a:ext>
            </a:extLst>
          </p:cNvPr>
          <p:cNvSpPr>
            <a:spLocks noGrp="1"/>
          </p:cNvSpPr>
          <p:nvPr>
            <p:ph type="sldNum" sz="quarter" idx="12"/>
          </p:nvPr>
        </p:nvSpPr>
        <p:spPr/>
        <p:txBody>
          <a:bodyPr/>
          <a:lstStyle/>
          <a:p>
            <a:fld id="{6E3F9558-8146-4A44-AD52-5A7DE494B5F0}" type="slidenum">
              <a:rPr lang="hr-HR" smtClean="0"/>
              <a:t>‹#›</a:t>
            </a:fld>
            <a:endParaRPr lang="hr-HR"/>
          </a:p>
        </p:txBody>
      </p:sp>
    </p:spTree>
    <p:extLst>
      <p:ext uri="{BB962C8B-B14F-4D97-AF65-F5344CB8AC3E}">
        <p14:creationId xmlns:p14="http://schemas.microsoft.com/office/powerpoint/2010/main" val="413570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E92FD-DCA2-495B-BCE7-49B3295C818F}"/>
              </a:ext>
            </a:extLst>
          </p:cNvPr>
          <p:cNvSpPr>
            <a:spLocks noGrp="1"/>
          </p:cNvSpPr>
          <p:nvPr>
            <p:ph type="title"/>
          </p:nvPr>
        </p:nvSpPr>
        <p:spPr>
          <a:xfrm>
            <a:off x="839788" y="365125"/>
            <a:ext cx="10515600" cy="1325563"/>
          </a:xfrm>
        </p:spPr>
        <p:txBody>
          <a:bodyPr/>
          <a:lstStyle/>
          <a:p>
            <a:r>
              <a:rPr lang="en-US"/>
              <a:t>Click to edit Master title style</a:t>
            </a:r>
            <a:endParaRPr lang="hr-HR"/>
          </a:p>
        </p:txBody>
      </p:sp>
      <p:sp>
        <p:nvSpPr>
          <p:cNvPr id="3" name="Text Placeholder 2">
            <a:extLst>
              <a:ext uri="{FF2B5EF4-FFF2-40B4-BE49-F238E27FC236}">
                <a16:creationId xmlns:a16="http://schemas.microsoft.com/office/drawing/2014/main" id="{07A2E9E5-F7A1-4AF1-98E2-0098D9B19C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217E41-683D-4AD5-A687-01DBFD6D56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a:extLst>
              <a:ext uri="{FF2B5EF4-FFF2-40B4-BE49-F238E27FC236}">
                <a16:creationId xmlns:a16="http://schemas.microsoft.com/office/drawing/2014/main" id="{FABD3398-F64A-4048-8E90-C90C6361FF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D5737A-67E0-4223-BB83-8A9670FFB3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a:extLst>
              <a:ext uri="{FF2B5EF4-FFF2-40B4-BE49-F238E27FC236}">
                <a16:creationId xmlns:a16="http://schemas.microsoft.com/office/drawing/2014/main" id="{D9D1FD88-E0AE-494A-9FDB-E03DD8C03695}"/>
              </a:ext>
            </a:extLst>
          </p:cNvPr>
          <p:cNvSpPr>
            <a:spLocks noGrp="1"/>
          </p:cNvSpPr>
          <p:nvPr>
            <p:ph type="dt" sz="half" idx="10"/>
          </p:nvPr>
        </p:nvSpPr>
        <p:spPr/>
        <p:txBody>
          <a:bodyPr/>
          <a:lstStyle/>
          <a:p>
            <a:fld id="{E7B71C7F-D90B-4B07-9F34-1757DA77869A}" type="datetimeFigureOut">
              <a:rPr lang="hr-HR" smtClean="0"/>
              <a:t>14.3.2021.</a:t>
            </a:fld>
            <a:endParaRPr lang="hr-HR"/>
          </a:p>
        </p:txBody>
      </p:sp>
      <p:sp>
        <p:nvSpPr>
          <p:cNvPr id="8" name="Footer Placeholder 7">
            <a:extLst>
              <a:ext uri="{FF2B5EF4-FFF2-40B4-BE49-F238E27FC236}">
                <a16:creationId xmlns:a16="http://schemas.microsoft.com/office/drawing/2014/main" id="{AD7734B6-9120-4754-8CC4-97FAA2C82F4B}"/>
              </a:ext>
            </a:extLst>
          </p:cNvPr>
          <p:cNvSpPr>
            <a:spLocks noGrp="1"/>
          </p:cNvSpPr>
          <p:nvPr>
            <p:ph type="ftr" sz="quarter" idx="11"/>
          </p:nvPr>
        </p:nvSpPr>
        <p:spPr/>
        <p:txBody>
          <a:bodyPr/>
          <a:lstStyle/>
          <a:p>
            <a:endParaRPr lang="hr-HR"/>
          </a:p>
        </p:txBody>
      </p:sp>
      <p:sp>
        <p:nvSpPr>
          <p:cNvPr id="9" name="Slide Number Placeholder 8">
            <a:extLst>
              <a:ext uri="{FF2B5EF4-FFF2-40B4-BE49-F238E27FC236}">
                <a16:creationId xmlns:a16="http://schemas.microsoft.com/office/drawing/2014/main" id="{A0ECE14B-1A88-4EFB-9CF9-BD4C64E975A2}"/>
              </a:ext>
            </a:extLst>
          </p:cNvPr>
          <p:cNvSpPr>
            <a:spLocks noGrp="1"/>
          </p:cNvSpPr>
          <p:nvPr>
            <p:ph type="sldNum" sz="quarter" idx="12"/>
          </p:nvPr>
        </p:nvSpPr>
        <p:spPr/>
        <p:txBody>
          <a:bodyPr/>
          <a:lstStyle/>
          <a:p>
            <a:fld id="{6E3F9558-8146-4A44-AD52-5A7DE494B5F0}" type="slidenum">
              <a:rPr lang="hr-HR" smtClean="0"/>
              <a:t>‹#›</a:t>
            </a:fld>
            <a:endParaRPr lang="hr-HR"/>
          </a:p>
        </p:txBody>
      </p:sp>
    </p:spTree>
    <p:extLst>
      <p:ext uri="{BB962C8B-B14F-4D97-AF65-F5344CB8AC3E}">
        <p14:creationId xmlns:p14="http://schemas.microsoft.com/office/powerpoint/2010/main" val="1785265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19318-7979-44AB-B986-411EBB92CE89}"/>
              </a:ext>
            </a:extLst>
          </p:cNvPr>
          <p:cNvSpPr>
            <a:spLocks noGrp="1"/>
          </p:cNvSpPr>
          <p:nvPr>
            <p:ph type="title"/>
          </p:nvPr>
        </p:nvSpPr>
        <p:spPr/>
        <p:txBody>
          <a:bodyPr/>
          <a:lstStyle/>
          <a:p>
            <a:r>
              <a:rPr lang="en-US"/>
              <a:t>Click to edit Master title style</a:t>
            </a:r>
            <a:endParaRPr lang="hr-HR"/>
          </a:p>
        </p:txBody>
      </p:sp>
      <p:sp>
        <p:nvSpPr>
          <p:cNvPr id="3" name="Date Placeholder 2">
            <a:extLst>
              <a:ext uri="{FF2B5EF4-FFF2-40B4-BE49-F238E27FC236}">
                <a16:creationId xmlns:a16="http://schemas.microsoft.com/office/drawing/2014/main" id="{7E011D80-3147-4DC7-8F73-FE1168E7CC1B}"/>
              </a:ext>
            </a:extLst>
          </p:cNvPr>
          <p:cNvSpPr>
            <a:spLocks noGrp="1"/>
          </p:cNvSpPr>
          <p:nvPr>
            <p:ph type="dt" sz="half" idx="10"/>
          </p:nvPr>
        </p:nvSpPr>
        <p:spPr/>
        <p:txBody>
          <a:bodyPr/>
          <a:lstStyle/>
          <a:p>
            <a:fld id="{E7B71C7F-D90B-4B07-9F34-1757DA77869A}" type="datetimeFigureOut">
              <a:rPr lang="hr-HR" smtClean="0"/>
              <a:t>14.3.2021.</a:t>
            </a:fld>
            <a:endParaRPr lang="hr-HR"/>
          </a:p>
        </p:txBody>
      </p:sp>
      <p:sp>
        <p:nvSpPr>
          <p:cNvPr id="4" name="Footer Placeholder 3">
            <a:extLst>
              <a:ext uri="{FF2B5EF4-FFF2-40B4-BE49-F238E27FC236}">
                <a16:creationId xmlns:a16="http://schemas.microsoft.com/office/drawing/2014/main" id="{5039DE28-28FA-4E7C-8FC3-0B8444842756}"/>
              </a:ext>
            </a:extLst>
          </p:cNvPr>
          <p:cNvSpPr>
            <a:spLocks noGrp="1"/>
          </p:cNvSpPr>
          <p:nvPr>
            <p:ph type="ftr" sz="quarter" idx="11"/>
          </p:nvPr>
        </p:nvSpPr>
        <p:spPr/>
        <p:txBody>
          <a:bodyPr/>
          <a:lstStyle/>
          <a:p>
            <a:endParaRPr lang="hr-HR"/>
          </a:p>
        </p:txBody>
      </p:sp>
      <p:sp>
        <p:nvSpPr>
          <p:cNvPr id="5" name="Slide Number Placeholder 4">
            <a:extLst>
              <a:ext uri="{FF2B5EF4-FFF2-40B4-BE49-F238E27FC236}">
                <a16:creationId xmlns:a16="http://schemas.microsoft.com/office/drawing/2014/main" id="{F4D64AC4-196E-4DF0-8976-A7CB01A7D015}"/>
              </a:ext>
            </a:extLst>
          </p:cNvPr>
          <p:cNvSpPr>
            <a:spLocks noGrp="1"/>
          </p:cNvSpPr>
          <p:nvPr>
            <p:ph type="sldNum" sz="quarter" idx="12"/>
          </p:nvPr>
        </p:nvSpPr>
        <p:spPr/>
        <p:txBody>
          <a:bodyPr/>
          <a:lstStyle/>
          <a:p>
            <a:fld id="{6E3F9558-8146-4A44-AD52-5A7DE494B5F0}" type="slidenum">
              <a:rPr lang="hr-HR" smtClean="0"/>
              <a:t>‹#›</a:t>
            </a:fld>
            <a:endParaRPr lang="hr-HR"/>
          </a:p>
        </p:txBody>
      </p:sp>
    </p:spTree>
    <p:extLst>
      <p:ext uri="{BB962C8B-B14F-4D97-AF65-F5344CB8AC3E}">
        <p14:creationId xmlns:p14="http://schemas.microsoft.com/office/powerpoint/2010/main" val="527895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70C421-80E8-4678-B667-B062FD59456F}"/>
              </a:ext>
            </a:extLst>
          </p:cNvPr>
          <p:cNvSpPr>
            <a:spLocks noGrp="1"/>
          </p:cNvSpPr>
          <p:nvPr>
            <p:ph type="dt" sz="half" idx="10"/>
          </p:nvPr>
        </p:nvSpPr>
        <p:spPr/>
        <p:txBody>
          <a:bodyPr/>
          <a:lstStyle/>
          <a:p>
            <a:fld id="{E7B71C7F-D90B-4B07-9F34-1757DA77869A}" type="datetimeFigureOut">
              <a:rPr lang="hr-HR" smtClean="0"/>
              <a:t>14.3.2021.</a:t>
            </a:fld>
            <a:endParaRPr lang="hr-HR"/>
          </a:p>
        </p:txBody>
      </p:sp>
      <p:sp>
        <p:nvSpPr>
          <p:cNvPr id="3" name="Footer Placeholder 2">
            <a:extLst>
              <a:ext uri="{FF2B5EF4-FFF2-40B4-BE49-F238E27FC236}">
                <a16:creationId xmlns:a16="http://schemas.microsoft.com/office/drawing/2014/main" id="{D8D43AC5-BFB3-43EA-9EE1-1EE34231C686}"/>
              </a:ext>
            </a:extLst>
          </p:cNvPr>
          <p:cNvSpPr>
            <a:spLocks noGrp="1"/>
          </p:cNvSpPr>
          <p:nvPr>
            <p:ph type="ftr" sz="quarter" idx="11"/>
          </p:nvPr>
        </p:nvSpPr>
        <p:spPr/>
        <p:txBody>
          <a:bodyPr/>
          <a:lstStyle/>
          <a:p>
            <a:endParaRPr lang="hr-HR"/>
          </a:p>
        </p:txBody>
      </p:sp>
      <p:sp>
        <p:nvSpPr>
          <p:cNvPr id="4" name="Slide Number Placeholder 3">
            <a:extLst>
              <a:ext uri="{FF2B5EF4-FFF2-40B4-BE49-F238E27FC236}">
                <a16:creationId xmlns:a16="http://schemas.microsoft.com/office/drawing/2014/main" id="{DDCAC88B-1801-4247-A35D-7C3DA1E1BD09}"/>
              </a:ext>
            </a:extLst>
          </p:cNvPr>
          <p:cNvSpPr>
            <a:spLocks noGrp="1"/>
          </p:cNvSpPr>
          <p:nvPr>
            <p:ph type="sldNum" sz="quarter" idx="12"/>
          </p:nvPr>
        </p:nvSpPr>
        <p:spPr/>
        <p:txBody>
          <a:bodyPr/>
          <a:lstStyle/>
          <a:p>
            <a:fld id="{6E3F9558-8146-4A44-AD52-5A7DE494B5F0}" type="slidenum">
              <a:rPr lang="hr-HR" smtClean="0"/>
              <a:t>‹#›</a:t>
            </a:fld>
            <a:endParaRPr lang="hr-HR"/>
          </a:p>
        </p:txBody>
      </p:sp>
    </p:spTree>
    <p:extLst>
      <p:ext uri="{BB962C8B-B14F-4D97-AF65-F5344CB8AC3E}">
        <p14:creationId xmlns:p14="http://schemas.microsoft.com/office/powerpoint/2010/main" val="234259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8FE1E-9088-40C9-9146-9705A5F5AF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Content Placeholder 2">
            <a:extLst>
              <a:ext uri="{FF2B5EF4-FFF2-40B4-BE49-F238E27FC236}">
                <a16:creationId xmlns:a16="http://schemas.microsoft.com/office/drawing/2014/main" id="{28241148-4442-4666-ABFE-8ADADDC65A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a:extLst>
              <a:ext uri="{FF2B5EF4-FFF2-40B4-BE49-F238E27FC236}">
                <a16:creationId xmlns:a16="http://schemas.microsoft.com/office/drawing/2014/main" id="{5F3F150C-5735-4C04-9CB0-FC20C7CC40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DA0DB5-CB01-4C4C-81A7-CAA13436F0C9}"/>
              </a:ext>
            </a:extLst>
          </p:cNvPr>
          <p:cNvSpPr>
            <a:spLocks noGrp="1"/>
          </p:cNvSpPr>
          <p:nvPr>
            <p:ph type="dt" sz="half" idx="10"/>
          </p:nvPr>
        </p:nvSpPr>
        <p:spPr/>
        <p:txBody>
          <a:bodyPr/>
          <a:lstStyle/>
          <a:p>
            <a:fld id="{E7B71C7F-D90B-4B07-9F34-1757DA77869A}" type="datetimeFigureOut">
              <a:rPr lang="hr-HR" smtClean="0"/>
              <a:t>14.3.2021.</a:t>
            </a:fld>
            <a:endParaRPr lang="hr-HR"/>
          </a:p>
        </p:txBody>
      </p:sp>
      <p:sp>
        <p:nvSpPr>
          <p:cNvPr id="6" name="Footer Placeholder 5">
            <a:extLst>
              <a:ext uri="{FF2B5EF4-FFF2-40B4-BE49-F238E27FC236}">
                <a16:creationId xmlns:a16="http://schemas.microsoft.com/office/drawing/2014/main" id="{C39F1316-D6CA-4854-8A2E-E597512E19A1}"/>
              </a:ext>
            </a:extLst>
          </p:cNvPr>
          <p:cNvSpPr>
            <a:spLocks noGrp="1"/>
          </p:cNvSpPr>
          <p:nvPr>
            <p:ph type="ftr" sz="quarter" idx="11"/>
          </p:nvPr>
        </p:nvSpPr>
        <p:spPr/>
        <p:txBody>
          <a:bodyPr/>
          <a:lstStyle/>
          <a:p>
            <a:endParaRPr lang="hr-HR"/>
          </a:p>
        </p:txBody>
      </p:sp>
      <p:sp>
        <p:nvSpPr>
          <p:cNvPr id="7" name="Slide Number Placeholder 6">
            <a:extLst>
              <a:ext uri="{FF2B5EF4-FFF2-40B4-BE49-F238E27FC236}">
                <a16:creationId xmlns:a16="http://schemas.microsoft.com/office/drawing/2014/main" id="{C1839A0F-B3CF-4228-B3C3-D7F15C1279BA}"/>
              </a:ext>
            </a:extLst>
          </p:cNvPr>
          <p:cNvSpPr>
            <a:spLocks noGrp="1"/>
          </p:cNvSpPr>
          <p:nvPr>
            <p:ph type="sldNum" sz="quarter" idx="12"/>
          </p:nvPr>
        </p:nvSpPr>
        <p:spPr/>
        <p:txBody>
          <a:bodyPr/>
          <a:lstStyle/>
          <a:p>
            <a:fld id="{6E3F9558-8146-4A44-AD52-5A7DE494B5F0}" type="slidenum">
              <a:rPr lang="hr-HR" smtClean="0"/>
              <a:t>‹#›</a:t>
            </a:fld>
            <a:endParaRPr lang="hr-HR"/>
          </a:p>
        </p:txBody>
      </p:sp>
    </p:spTree>
    <p:extLst>
      <p:ext uri="{BB962C8B-B14F-4D97-AF65-F5344CB8AC3E}">
        <p14:creationId xmlns:p14="http://schemas.microsoft.com/office/powerpoint/2010/main" val="2625079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FD5FF-6AC3-4FD2-B4A1-ED0E3491D6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Picture Placeholder 2">
            <a:extLst>
              <a:ext uri="{FF2B5EF4-FFF2-40B4-BE49-F238E27FC236}">
                <a16:creationId xmlns:a16="http://schemas.microsoft.com/office/drawing/2014/main" id="{A251B9DE-290E-480A-AEA5-84891686B4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a:extLst>
              <a:ext uri="{FF2B5EF4-FFF2-40B4-BE49-F238E27FC236}">
                <a16:creationId xmlns:a16="http://schemas.microsoft.com/office/drawing/2014/main" id="{66EAAB77-2CE1-4678-9297-B7DB814712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15887E-7E6D-4C4E-9245-CFE545D8208E}"/>
              </a:ext>
            </a:extLst>
          </p:cNvPr>
          <p:cNvSpPr>
            <a:spLocks noGrp="1"/>
          </p:cNvSpPr>
          <p:nvPr>
            <p:ph type="dt" sz="half" idx="10"/>
          </p:nvPr>
        </p:nvSpPr>
        <p:spPr/>
        <p:txBody>
          <a:bodyPr/>
          <a:lstStyle/>
          <a:p>
            <a:fld id="{E7B71C7F-D90B-4B07-9F34-1757DA77869A}" type="datetimeFigureOut">
              <a:rPr lang="hr-HR" smtClean="0"/>
              <a:t>14.3.2021.</a:t>
            </a:fld>
            <a:endParaRPr lang="hr-HR"/>
          </a:p>
        </p:txBody>
      </p:sp>
      <p:sp>
        <p:nvSpPr>
          <p:cNvPr id="6" name="Footer Placeholder 5">
            <a:extLst>
              <a:ext uri="{FF2B5EF4-FFF2-40B4-BE49-F238E27FC236}">
                <a16:creationId xmlns:a16="http://schemas.microsoft.com/office/drawing/2014/main" id="{664FF37B-7F30-428D-96C2-158359200628}"/>
              </a:ext>
            </a:extLst>
          </p:cNvPr>
          <p:cNvSpPr>
            <a:spLocks noGrp="1"/>
          </p:cNvSpPr>
          <p:nvPr>
            <p:ph type="ftr" sz="quarter" idx="11"/>
          </p:nvPr>
        </p:nvSpPr>
        <p:spPr/>
        <p:txBody>
          <a:bodyPr/>
          <a:lstStyle/>
          <a:p>
            <a:endParaRPr lang="hr-HR"/>
          </a:p>
        </p:txBody>
      </p:sp>
      <p:sp>
        <p:nvSpPr>
          <p:cNvPr id="7" name="Slide Number Placeholder 6">
            <a:extLst>
              <a:ext uri="{FF2B5EF4-FFF2-40B4-BE49-F238E27FC236}">
                <a16:creationId xmlns:a16="http://schemas.microsoft.com/office/drawing/2014/main" id="{09BC6E4A-EAE8-4ABF-A626-6FA9D6F6E011}"/>
              </a:ext>
            </a:extLst>
          </p:cNvPr>
          <p:cNvSpPr>
            <a:spLocks noGrp="1"/>
          </p:cNvSpPr>
          <p:nvPr>
            <p:ph type="sldNum" sz="quarter" idx="12"/>
          </p:nvPr>
        </p:nvSpPr>
        <p:spPr/>
        <p:txBody>
          <a:bodyPr/>
          <a:lstStyle/>
          <a:p>
            <a:fld id="{6E3F9558-8146-4A44-AD52-5A7DE494B5F0}" type="slidenum">
              <a:rPr lang="hr-HR" smtClean="0"/>
              <a:t>‹#›</a:t>
            </a:fld>
            <a:endParaRPr lang="hr-HR"/>
          </a:p>
        </p:txBody>
      </p:sp>
    </p:spTree>
    <p:extLst>
      <p:ext uri="{BB962C8B-B14F-4D97-AF65-F5344CB8AC3E}">
        <p14:creationId xmlns:p14="http://schemas.microsoft.com/office/powerpoint/2010/main" val="4848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60F551-EC95-442B-86F8-A5ECED333D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a:extLst>
              <a:ext uri="{FF2B5EF4-FFF2-40B4-BE49-F238E27FC236}">
                <a16:creationId xmlns:a16="http://schemas.microsoft.com/office/drawing/2014/main" id="{17EC94EA-FA7D-40E0-B858-CA2A597ECE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B3B46AD1-7675-434A-AEEA-3C861E522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71C7F-D90B-4B07-9F34-1757DA77869A}" type="datetimeFigureOut">
              <a:rPr lang="hr-HR" smtClean="0"/>
              <a:t>14.3.2021.</a:t>
            </a:fld>
            <a:endParaRPr lang="hr-HR"/>
          </a:p>
        </p:txBody>
      </p:sp>
      <p:sp>
        <p:nvSpPr>
          <p:cNvPr id="5" name="Footer Placeholder 4">
            <a:extLst>
              <a:ext uri="{FF2B5EF4-FFF2-40B4-BE49-F238E27FC236}">
                <a16:creationId xmlns:a16="http://schemas.microsoft.com/office/drawing/2014/main" id="{B2A989C3-92A7-4FCB-AEC3-1CE7FF72A8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a:extLst>
              <a:ext uri="{FF2B5EF4-FFF2-40B4-BE49-F238E27FC236}">
                <a16:creationId xmlns:a16="http://schemas.microsoft.com/office/drawing/2014/main" id="{E4C9C722-48CE-43A0-9108-865762DD3E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3F9558-8146-4A44-AD52-5A7DE494B5F0}" type="slidenum">
              <a:rPr lang="hr-HR" smtClean="0"/>
              <a:t>‹#›</a:t>
            </a:fld>
            <a:endParaRPr lang="hr-HR"/>
          </a:p>
        </p:txBody>
      </p:sp>
    </p:spTree>
    <p:extLst>
      <p:ext uri="{BB962C8B-B14F-4D97-AF65-F5344CB8AC3E}">
        <p14:creationId xmlns:p14="http://schemas.microsoft.com/office/powerpoint/2010/main" val="2134985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hr.izzi.digital/DOS/1593/1600.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20AE5-B694-4736-921D-0F97AE73A2F7}"/>
              </a:ext>
            </a:extLst>
          </p:cNvPr>
          <p:cNvSpPr>
            <a:spLocks noGrp="1"/>
          </p:cNvSpPr>
          <p:nvPr>
            <p:ph type="ctrTitle"/>
          </p:nvPr>
        </p:nvSpPr>
        <p:spPr/>
        <p:txBody>
          <a:bodyPr/>
          <a:lstStyle/>
          <a:p>
            <a:r>
              <a:rPr lang="hr-HR" dirty="0">
                <a:solidFill>
                  <a:srgbClr val="FF0000"/>
                </a:solidFill>
              </a:rPr>
              <a:t>LJUDSKO TIJELO</a:t>
            </a:r>
          </a:p>
        </p:txBody>
      </p:sp>
      <p:sp>
        <p:nvSpPr>
          <p:cNvPr id="3" name="Subtitle 2">
            <a:extLst>
              <a:ext uri="{FF2B5EF4-FFF2-40B4-BE49-F238E27FC236}">
                <a16:creationId xmlns:a16="http://schemas.microsoft.com/office/drawing/2014/main" id="{82D317CF-CA91-4C4B-8BF0-0FCEC24108B9}"/>
              </a:ext>
            </a:extLst>
          </p:cNvPr>
          <p:cNvSpPr>
            <a:spLocks noGrp="1"/>
          </p:cNvSpPr>
          <p:nvPr>
            <p:ph type="subTitle" idx="1"/>
          </p:nvPr>
        </p:nvSpPr>
        <p:spPr>
          <a:xfrm>
            <a:off x="4987290" y="4046220"/>
            <a:ext cx="7117080" cy="834390"/>
          </a:xfrm>
        </p:spPr>
        <p:txBody>
          <a:bodyPr>
            <a:normAutofit/>
          </a:bodyPr>
          <a:lstStyle/>
          <a:p>
            <a:r>
              <a:rPr lang="hr-HR" dirty="0" err="1" smtClean="0"/>
              <a:t>Mia</a:t>
            </a:r>
            <a:r>
              <a:rPr lang="hr-HR" dirty="0" smtClean="0"/>
              <a:t> Marin, Lucija Škarica, </a:t>
            </a:r>
            <a:r>
              <a:rPr lang="hr-HR"/>
              <a:t>Andrej </a:t>
            </a:r>
            <a:r>
              <a:rPr lang="hr-HR" smtClean="0"/>
              <a:t>Vidović i </a:t>
            </a:r>
            <a:r>
              <a:rPr lang="hr-HR" dirty="0"/>
              <a:t>Lana Brnada</a:t>
            </a:r>
          </a:p>
        </p:txBody>
      </p:sp>
    </p:spTree>
    <p:extLst>
      <p:ext uri="{BB962C8B-B14F-4D97-AF65-F5344CB8AC3E}">
        <p14:creationId xmlns:p14="http://schemas.microsoft.com/office/powerpoint/2010/main" val="546454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7D79F-C0D7-4C39-B650-F38DB4A6191A}"/>
              </a:ext>
            </a:extLst>
          </p:cNvPr>
          <p:cNvSpPr>
            <a:spLocks noGrp="1"/>
          </p:cNvSpPr>
          <p:nvPr>
            <p:ph type="title"/>
          </p:nvPr>
        </p:nvSpPr>
        <p:spPr/>
        <p:txBody>
          <a:bodyPr/>
          <a:lstStyle/>
          <a:p>
            <a:r>
              <a:rPr lang="hr-HR" dirty="0"/>
              <a:t>Video disanje čovjeka </a:t>
            </a:r>
          </a:p>
        </p:txBody>
      </p:sp>
      <p:sp>
        <p:nvSpPr>
          <p:cNvPr id="3" name="Content Placeholder 2">
            <a:extLst>
              <a:ext uri="{FF2B5EF4-FFF2-40B4-BE49-F238E27FC236}">
                <a16:creationId xmlns:a16="http://schemas.microsoft.com/office/drawing/2014/main" id="{948E20A3-FF67-431E-9FC9-2A13D48617D7}"/>
              </a:ext>
            </a:extLst>
          </p:cNvPr>
          <p:cNvSpPr>
            <a:spLocks noGrp="1"/>
          </p:cNvSpPr>
          <p:nvPr>
            <p:ph idx="1"/>
          </p:nvPr>
        </p:nvSpPr>
        <p:spPr/>
        <p:txBody>
          <a:bodyPr/>
          <a:lstStyle/>
          <a:p>
            <a:r>
              <a:rPr lang="hr-HR" dirty="0">
                <a:hlinkClick r:id="rId2"/>
              </a:rPr>
              <a:t>https://hr.izzi.digital/DOS/1593/1600.html</a:t>
            </a:r>
            <a:endParaRPr lang="hr-HR" dirty="0"/>
          </a:p>
          <a:p>
            <a:pPr marL="0" indent="0">
              <a:buNone/>
            </a:pPr>
            <a:endParaRPr lang="hr-HR" dirty="0"/>
          </a:p>
        </p:txBody>
      </p:sp>
    </p:spTree>
    <p:extLst>
      <p:ext uri="{BB962C8B-B14F-4D97-AF65-F5344CB8AC3E}">
        <p14:creationId xmlns:p14="http://schemas.microsoft.com/office/powerpoint/2010/main" val="1847137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664A6-F6BB-4838-A986-0DB01C6EE103}"/>
              </a:ext>
            </a:extLst>
          </p:cNvPr>
          <p:cNvSpPr>
            <a:spLocks noGrp="1"/>
          </p:cNvSpPr>
          <p:nvPr>
            <p:ph type="ctrTitle"/>
          </p:nvPr>
        </p:nvSpPr>
        <p:spPr>
          <a:xfrm>
            <a:off x="1524000" y="500063"/>
            <a:ext cx="1930400" cy="1074737"/>
          </a:xfrm>
        </p:spPr>
        <p:txBody>
          <a:bodyPr/>
          <a:lstStyle/>
          <a:p>
            <a:r>
              <a:rPr lang="hr-HR" dirty="0">
                <a:solidFill>
                  <a:srgbClr val="FF0000"/>
                </a:solidFill>
              </a:rPr>
              <a:t>Srce</a:t>
            </a:r>
          </a:p>
        </p:txBody>
      </p:sp>
      <p:sp>
        <p:nvSpPr>
          <p:cNvPr id="3" name="Subtitle 2">
            <a:extLst>
              <a:ext uri="{FF2B5EF4-FFF2-40B4-BE49-F238E27FC236}">
                <a16:creationId xmlns:a16="http://schemas.microsoft.com/office/drawing/2014/main" id="{2C5A7375-B9F9-4C84-A48B-98C5F33E9643}"/>
              </a:ext>
            </a:extLst>
          </p:cNvPr>
          <p:cNvSpPr>
            <a:spLocks noGrp="1"/>
          </p:cNvSpPr>
          <p:nvPr>
            <p:ph type="subTitle" idx="1"/>
          </p:nvPr>
        </p:nvSpPr>
        <p:spPr>
          <a:xfrm>
            <a:off x="901700" y="2451100"/>
            <a:ext cx="10083800" cy="4406900"/>
          </a:xfrm>
        </p:spPr>
        <p:txBody>
          <a:bodyPr>
            <a:normAutofit/>
          </a:bodyPr>
          <a:lstStyle/>
          <a:p>
            <a:r>
              <a:rPr lang="hr-HR" dirty="0"/>
              <a:t>Srce je šuplja mišićna pumpa koja tjera krv kroz tijelo. Nalazi se u prsima, malo s lijeve strane. Stijenka dijeli srce na lijevu i desnu stranu.</a:t>
            </a:r>
          </a:p>
          <a:p>
            <a:r>
              <a:rPr lang="hr-HR" dirty="0"/>
              <a:t>U SRCU </a:t>
            </a:r>
          </a:p>
          <a:p>
            <a:r>
              <a:rPr lang="hr-HR" dirty="0"/>
              <a:t>U lijevu pretklijetku iz pluća stiže krv bogata kisikom, koju lijeva klijetka pumpa u tijelo kroz arteriju zvanu aorta. Krv siromašna kisikom vraća se u desnu klijetku  kroz šuplju venu te se pumpa u pluća kroz plućnu arteriju kako bi sakupila kisik.</a:t>
            </a:r>
          </a:p>
          <a:p>
            <a:r>
              <a:rPr lang="hr-HR" dirty="0"/>
              <a:t>SLUŠANJE SRCA</a:t>
            </a:r>
          </a:p>
          <a:p>
            <a:r>
              <a:rPr lang="hr-HR" dirty="0"/>
              <a:t>Svaki put kad srce zatuče, proizvodi zvukove. Ti zvukovi nastaju prilikom zatvaranja srčanih zalistaka. Zvukove srca možeš čuti ako prisloniš uho na nečija prsa ili slušanjem kroz instrument zvan stetoskop.</a:t>
            </a:r>
          </a:p>
        </p:txBody>
      </p:sp>
      <p:pic>
        <p:nvPicPr>
          <p:cNvPr id="2050" name="Picture 2" descr="BEZ DOKTORA I SKUPIH TABLETA: Ovo je najbolji prirodni lijek za srce, u  koji se zaklinju milioni ljudi širom svijeta… (VIDEO) | Slobodna Bosna">
            <a:extLst>
              <a:ext uri="{FF2B5EF4-FFF2-40B4-BE49-F238E27FC236}">
                <a16:creationId xmlns:a16="http://schemas.microsoft.com/office/drawing/2014/main" id="{E3B51B00-5E70-46CD-B49B-A8EB7CB2EBD1}"/>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7924800" y="676275"/>
            <a:ext cx="2324351" cy="1336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0345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A150E-7301-4472-8487-7D72A9346A62}"/>
              </a:ext>
            </a:extLst>
          </p:cNvPr>
          <p:cNvSpPr>
            <a:spLocks noGrp="1"/>
          </p:cNvSpPr>
          <p:nvPr>
            <p:ph type="ctrTitle"/>
          </p:nvPr>
        </p:nvSpPr>
        <p:spPr>
          <a:xfrm>
            <a:off x="1041400" y="1135063"/>
            <a:ext cx="9296400" cy="2293937"/>
          </a:xfrm>
        </p:spPr>
        <p:txBody>
          <a:bodyPr>
            <a:normAutofit/>
          </a:bodyPr>
          <a:lstStyle/>
          <a:p>
            <a:r>
              <a:rPr lang="hr-HR" i="1" dirty="0">
                <a:effectLst>
                  <a:outerShdw blurRad="38100" dist="38100" dir="2700000" algn="tl">
                    <a:srgbClr val="000000">
                      <a:alpha val="43137"/>
                    </a:srgbClr>
                  </a:outerShdw>
                </a:effectLst>
                <a:latin typeface="Comic Sans MS" panose="030F0702030302020204" pitchFamily="66" charset="0"/>
              </a:rPr>
              <a:t>HVALA NA PAŽNJI</a:t>
            </a:r>
          </a:p>
        </p:txBody>
      </p:sp>
      <p:sp>
        <p:nvSpPr>
          <p:cNvPr id="3" name="Subtitle 2">
            <a:extLst>
              <a:ext uri="{FF2B5EF4-FFF2-40B4-BE49-F238E27FC236}">
                <a16:creationId xmlns:a16="http://schemas.microsoft.com/office/drawing/2014/main" id="{366A325D-D39D-40CF-ABAD-B2E8074F72D3}"/>
              </a:ext>
            </a:extLst>
          </p:cNvPr>
          <p:cNvSpPr>
            <a:spLocks noGrp="1"/>
          </p:cNvSpPr>
          <p:nvPr>
            <p:ph type="subTitle" idx="1"/>
          </p:nvPr>
        </p:nvSpPr>
        <p:spPr/>
        <p:txBody>
          <a:bodyPr/>
          <a:lstStyle/>
          <a:p>
            <a:endParaRPr lang="hr-HR" dirty="0"/>
          </a:p>
        </p:txBody>
      </p:sp>
      <p:pic>
        <p:nvPicPr>
          <p:cNvPr id="3074" name="Picture 2" descr="Pet načina kako pametno koristiti smajliće - tportal">
            <a:extLst>
              <a:ext uri="{FF2B5EF4-FFF2-40B4-BE49-F238E27FC236}">
                <a16:creationId xmlns:a16="http://schemas.microsoft.com/office/drawing/2014/main" id="{4B265661-E273-49C3-B676-D2A8ACEA26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3512" y="3429000"/>
            <a:ext cx="5289837" cy="3057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1088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7293F-2A2A-4B7C-AC25-F555F7EF99B7}"/>
              </a:ext>
            </a:extLst>
          </p:cNvPr>
          <p:cNvSpPr>
            <a:spLocks noGrp="1"/>
          </p:cNvSpPr>
          <p:nvPr>
            <p:ph type="ctrTitle"/>
          </p:nvPr>
        </p:nvSpPr>
        <p:spPr>
          <a:xfrm>
            <a:off x="-1030515" y="1001486"/>
            <a:ext cx="12612915" cy="1389448"/>
          </a:xfrm>
        </p:spPr>
        <p:txBody>
          <a:bodyPr/>
          <a:lstStyle/>
          <a:p>
            <a:r>
              <a:rPr lang="hr-HR" dirty="0"/>
              <a:t>Organi za kretanje </a:t>
            </a:r>
          </a:p>
        </p:txBody>
      </p:sp>
      <p:sp>
        <p:nvSpPr>
          <p:cNvPr id="3" name="Subtitle 2">
            <a:extLst>
              <a:ext uri="{FF2B5EF4-FFF2-40B4-BE49-F238E27FC236}">
                <a16:creationId xmlns:a16="http://schemas.microsoft.com/office/drawing/2014/main" id="{D77C25ED-6DB2-45F1-813A-F1C2F9F10524}"/>
              </a:ext>
            </a:extLst>
          </p:cNvPr>
          <p:cNvSpPr>
            <a:spLocks noGrp="1"/>
          </p:cNvSpPr>
          <p:nvPr>
            <p:ph type="subTitle" idx="1"/>
          </p:nvPr>
        </p:nvSpPr>
        <p:spPr>
          <a:xfrm>
            <a:off x="-455612" y="3979409"/>
            <a:ext cx="9144000" cy="1655762"/>
          </a:xfrm>
        </p:spPr>
        <p:txBody>
          <a:bodyPr/>
          <a:lstStyle/>
          <a:p>
            <a:r>
              <a:rPr lang="hr-HR" dirty="0"/>
              <a:t>Organi za kretanje su:</a:t>
            </a:r>
          </a:p>
          <a:p>
            <a:r>
              <a:rPr lang="hr-HR" dirty="0"/>
              <a:t>- </a:t>
            </a:r>
            <a:r>
              <a:rPr lang="hr-HR" dirty="0">
                <a:solidFill>
                  <a:srgbClr val="FF0000"/>
                </a:solidFill>
              </a:rPr>
              <a:t>kosti </a:t>
            </a:r>
          </a:p>
          <a:p>
            <a:r>
              <a:rPr lang="hr-HR" dirty="0"/>
              <a:t>- </a:t>
            </a:r>
            <a:r>
              <a:rPr lang="hr-HR" dirty="0">
                <a:solidFill>
                  <a:srgbClr val="FF0000"/>
                </a:solidFill>
              </a:rPr>
              <a:t>mišići    </a:t>
            </a:r>
            <a:endParaRPr lang="hr-HR" dirty="0"/>
          </a:p>
        </p:txBody>
      </p:sp>
      <p:pic>
        <p:nvPicPr>
          <p:cNvPr id="2050" name="Picture 2" descr="Lokomotorni aparat | HomeoHerb">
            <a:extLst>
              <a:ext uri="{FF2B5EF4-FFF2-40B4-BE49-F238E27FC236}">
                <a16:creationId xmlns:a16="http://schemas.microsoft.com/office/drawing/2014/main" id="{6B641EE4-BD9C-4BDA-9100-836099904D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5613" y="1001486"/>
            <a:ext cx="4116387" cy="487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9436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CB069-F1F9-40BF-9386-9561BD86F9AA}"/>
              </a:ext>
            </a:extLst>
          </p:cNvPr>
          <p:cNvSpPr>
            <a:spLocks noGrp="1"/>
          </p:cNvSpPr>
          <p:nvPr>
            <p:ph type="ctrTitle"/>
          </p:nvPr>
        </p:nvSpPr>
        <p:spPr>
          <a:xfrm>
            <a:off x="-2133600" y="1122363"/>
            <a:ext cx="12801600" cy="1969180"/>
          </a:xfrm>
        </p:spPr>
        <p:txBody>
          <a:bodyPr/>
          <a:lstStyle/>
          <a:p>
            <a:r>
              <a:rPr lang="hr-HR" dirty="0">
                <a:solidFill>
                  <a:schemeClr val="accent4"/>
                </a:solidFill>
              </a:rPr>
              <a:t>Mišići</a:t>
            </a:r>
          </a:p>
        </p:txBody>
      </p:sp>
      <p:sp>
        <p:nvSpPr>
          <p:cNvPr id="3" name="Subtitle 2">
            <a:extLst>
              <a:ext uri="{FF2B5EF4-FFF2-40B4-BE49-F238E27FC236}">
                <a16:creationId xmlns:a16="http://schemas.microsoft.com/office/drawing/2014/main" id="{76E297FD-5A3F-4477-BB94-5DFC9A433FA8}"/>
              </a:ext>
            </a:extLst>
          </p:cNvPr>
          <p:cNvSpPr>
            <a:spLocks noGrp="1"/>
          </p:cNvSpPr>
          <p:nvPr>
            <p:ph type="subTitle" idx="1"/>
          </p:nvPr>
        </p:nvSpPr>
        <p:spPr>
          <a:xfrm>
            <a:off x="174171" y="3091542"/>
            <a:ext cx="8098972" cy="3091543"/>
          </a:xfrm>
        </p:spPr>
        <p:txBody>
          <a:bodyPr/>
          <a:lstStyle/>
          <a:p>
            <a:r>
              <a:rPr lang="hr-HR" dirty="0"/>
              <a:t>S kostima su povezani MIŠIĆI. Stezanjem i opuštanjem pokreću kosti. Njihovim radom možemo upravljati. Da bih se tijelo ispravno razvilo, kosti trebaju ojačati, a mišići se razviti.</a:t>
            </a:r>
          </a:p>
        </p:txBody>
      </p:sp>
      <p:pic>
        <p:nvPicPr>
          <p:cNvPr id="3076" name="Picture 4" descr="Rad čovjekovog tijela">
            <a:extLst>
              <a:ext uri="{FF2B5EF4-FFF2-40B4-BE49-F238E27FC236}">
                <a16:creationId xmlns:a16="http://schemas.microsoft.com/office/drawing/2014/main" id="{B1ECDB69-D0D0-48B5-B619-1A1D4AC82E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68228" y="3429000"/>
            <a:ext cx="2481943" cy="24819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777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D2161-4968-4C56-A514-C5C5FCC69BE9}"/>
              </a:ext>
            </a:extLst>
          </p:cNvPr>
          <p:cNvSpPr>
            <a:spLocks noGrp="1"/>
          </p:cNvSpPr>
          <p:nvPr>
            <p:ph type="ctrTitle"/>
          </p:nvPr>
        </p:nvSpPr>
        <p:spPr>
          <a:xfrm>
            <a:off x="740228" y="1190170"/>
            <a:ext cx="6183085" cy="1826307"/>
          </a:xfrm>
        </p:spPr>
        <p:txBody>
          <a:bodyPr/>
          <a:lstStyle/>
          <a:p>
            <a:r>
              <a:rPr lang="hr-HR" dirty="0">
                <a:solidFill>
                  <a:srgbClr val="C00000"/>
                </a:solidFill>
              </a:rPr>
              <a:t>ORGANI </a:t>
            </a:r>
          </a:p>
        </p:txBody>
      </p:sp>
      <p:sp>
        <p:nvSpPr>
          <p:cNvPr id="3" name="Subtitle 2">
            <a:extLst>
              <a:ext uri="{FF2B5EF4-FFF2-40B4-BE49-F238E27FC236}">
                <a16:creationId xmlns:a16="http://schemas.microsoft.com/office/drawing/2014/main" id="{9632806D-3E82-4A3C-9780-CFB557429B6D}"/>
              </a:ext>
            </a:extLst>
          </p:cNvPr>
          <p:cNvSpPr>
            <a:spLocks noGrp="1"/>
          </p:cNvSpPr>
          <p:nvPr>
            <p:ph type="subTitle" idx="1"/>
          </p:nvPr>
        </p:nvSpPr>
        <p:spPr>
          <a:xfrm>
            <a:off x="188685" y="3639127"/>
            <a:ext cx="8000671" cy="2966851"/>
          </a:xfrm>
        </p:spPr>
        <p:txBody>
          <a:bodyPr/>
          <a:lstStyle/>
          <a:p>
            <a:r>
              <a:rPr lang="hr-HR" dirty="0"/>
              <a:t>Ljudsko je tijelo složene građe.Glavni su dijelovi tijela: glava,  trup i udovi – ruke i noge. Oni se sastoje od manjih dijelova –</a:t>
            </a:r>
            <a:r>
              <a:rPr lang="hr-HR" dirty="0">
                <a:solidFill>
                  <a:srgbClr val="00B0F0"/>
                </a:solidFill>
              </a:rPr>
              <a:t>organa</a:t>
            </a:r>
            <a:r>
              <a:rPr lang="hr-HR" dirty="0"/>
              <a:t>, koji obavljaju određene zadaće u tijelu. Niti jedan organ ne radi zasebno. Svojim se radom ti organi dopunjavaju i čine skladnu cijelinu koja se zove </a:t>
            </a:r>
            <a:r>
              <a:rPr lang="hr-HR" dirty="0">
                <a:solidFill>
                  <a:srgbClr val="7030A0"/>
                </a:solidFill>
              </a:rPr>
              <a:t>organizam.</a:t>
            </a:r>
            <a:endParaRPr lang="hr-HR" dirty="0"/>
          </a:p>
        </p:txBody>
      </p:sp>
      <p:pic>
        <p:nvPicPr>
          <p:cNvPr id="4098" name="Picture 2" descr="Iznenadićete se kad vidite bez kojih sve organa čovjek može živjeti -  CURE.ba">
            <a:extLst>
              <a:ext uri="{FF2B5EF4-FFF2-40B4-BE49-F238E27FC236}">
                <a16:creationId xmlns:a16="http://schemas.microsoft.com/office/drawing/2014/main" id="{B45D917D-5107-460A-B562-F69334AFF0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9356" y="3120571"/>
            <a:ext cx="3864429" cy="2576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3165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F083D-AAB9-401D-93E9-5B91F3C703E4}"/>
              </a:ext>
            </a:extLst>
          </p:cNvPr>
          <p:cNvSpPr>
            <a:spLocks noGrp="1"/>
          </p:cNvSpPr>
          <p:nvPr>
            <p:ph type="ctrTitle"/>
          </p:nvPr>
        </p:nvSpPr>
        <p:spPr>
          <a:xfrm>
            <a:off x="522514" y="870857"/>
            <a:ext cx="5573486" cy="1175657"/>
          </a:xfrm>
        </p:spPr>
        <p:txBody>
          <a:bodyPr/>
          <a:lstStyle/>
          <a:p>
            <a:r>
              <a:rPr lang="hr-HR" dirty="0">
                <a:solidFill>
                  <a:srgbClr val="FFC000"/>
                </a:solidFill>
              </a:rPr>
              <a:t>Tjelesni sustavi </a:t>
            </a:r>
          </a:p>
        </p:txBody>
      </p:sp>
      <p:sp>
        <p:nvSpPr>
          <p:cNvPr id="3" name="Subtitle 2">
            <a:extLst>
              <a:ext uri="{FF2B5EF4-FFF2-40B4-BE49-F238E27FC236}">
                <a16:creationId xmlns:a16="http://schemas.microsoft.com/office/drawing/2014/main" id="{3E0C39E0-69DC-45E5-8C3D-DAD5D63C7E4A}"/>
              </a:ext>
            </a:extLst>
          </p:cNvPr>
          <p:cNvSpPr>
            <a:spLocks noGrp="1"/>
          </p:cNvSpPr>
          <p:nvPr>
            <p:ph type="subTitle" idx="1"/>
          </p:nvPr>
        </p:nvSpPr>
        <p:spPr>
          <a:xfrm>
            <a:off x="333829" y="2235574"/>
            <a:ext cx="10435771" cy="4440997"/>
          </a:xfrm>
        </p:spPr>
        <p:txBody>
          <a:bodyPr>
            <a:normAutofit fontScale="92500" lnSpcReduction="10000"/>
          </a:bodyPr>
          <a:lstStyle/>
          <a:p>
            <a:r>
              <a:rPr lang="hr-HR" dirty="0"/>
              <a:t>Ljudsko se tijelo sastoji od različitih sustava, poput živčanog sustava i kostura. </a:t>
            </a:r>
          </a:p>
          <a:p>
            <a:r>
              <a:rPr lang="hr-HR" dirty="0">
                <a:solidFill>
                  <a:schemeClr val="tx2">
                    <a:lumMod val="75000"/>
                  </a:schemeClr>
                </a:solidFill>
              </a:rPr>
              <a:t>KOSTUR </a:t>
            </a:r>
          </a:p>
          <a:p>
            <a:r>
              <a:rPr lang="hr-HR" dirty="0"/>
              <a:t>Tijelo nosi koštani okvir zvan kostur.</a:t>
            </a:r>
          </a:p>
          <a:p>
            <a:r>
              <a:rPr lang="hr-HR" dirty="0">
                <a:solidFill>
                  <a:srgbClr val="FF0000"/>
                </a:solidFill>
              </a:rPr>
              <a:t>KRVOTOK </a:t>
            </a:r>
          </a:p>
          <a:p>
            <a:r>
              <a:rPr lang="hr-HR" dirty="0"/>
              <a:t>Srce, krv i mreža krvnih žila čine krvotok. Srce pumpa krv koja raznosi kisik i hranjive tvari po tijelu te odnosi otpadne tvari.</a:t>
            </a:r>
          </a:p>
          <a:p>
            <a:r>
              <a:rPr lang="hr-HR" dirty="0">
                <a:solidFill>
                  <a:srgbClr val="7030A0"/>
                </a:solidFill>
              </a:rPr>
              <a:t>MIŠIĆNI SUSTAV</a:t>
            </a:r>
          </a:p>
          <a:p>
            <a:r>
              <a:rPr lang="hr-HR" dirty="0"/>
              <a:t>Sve tjelesne pokrete, poput trčanja i skakanja, proizvode mišići. Većina mišića radi tako da vuče kosti za koje su pričvršćeni.</a:t>
            </a:r>
          </a:p>
          <a:p>
            <a:r>
              <a:rPr lang="hr-HR" dirty="0"/>
              <a:t>ČINJENICE </a:t>
            </a:r>
          </a:p>
          <a:p>
            <a:r>
              <a:rPr lang="hr-HR" dirty="0"/>
              <a:t>- Da se tvoje krvne žile spoje i rašire, bile bi duge kao četvrtina puta od ZEMLJE do MJESECA </a:t>
            </a:r>
          </a:p>
        </p:txBody>
      </p:sp>
      <p:pic>
        <p:nvPicPr>
          <p:cNvPr id="5122" name="Picture 2" descr="Ljudski krvotok i njegova važnost ">
            <a:extLst>
              <a:ext uri="{FF2B5EF4-FFF2-40B4-BE49-F238E27FC236}">
                <a16:creationId xmlns:a16="http://schemas.microsoft.com/office/drawing/2014/main" id="{1FD47DCF-EBB3-4A49-AACB-411F2A9AE6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0203542" y="515892"/>
            <a:ext cx="1988458" cy="3250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3811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F8D50-FCFF-4A2A-BAA9-8288D5DA847C}"/>
              </a:ext>
            </a:extLst>
          </p:cNvPr>
          <p:cNvSpPr>
            <a:spLocks noGrp="1"/>
          </p:cNvSpPr>
          <p:nvPr>
            <p:ph type="ctrTitle"/>
          </p:nvPr>
        </p:nvSpPr>
        <p:spPr>
          <a:xfrm>
            <a:off x="0" y="572181"/>
            <a:ext cx="7026276" cy="1028019"/>
          </a:xfrm>
        </p:spPr>
        <p:txBody>
          <a:bodyPr/>
          <a:lstStyle/>
          <a:p>
            <a:r>
              <a:rPr lang="hr-HR" dirty="0">
                <a:solidFill>
                  <a:schemeClr val="accent2">
                    <a:lumMod val="75000"/>
                  </a:schemeClr>
                </a:solidFill>
              </a:rPr>
              <a:t>Tjelesne stanice</a:t>
            </a:r>
          </a:p>
        </p:txBody>
      </p:sp>
      <p:sp>
        <p:nvSpPr>
          <p:cNvPr id="3" name="Subtitle 2">
            <a:extLst>
              <a:ext uri="{FF2B5EF4-FFF2-40B4-BE49-F238E27FC236}">
                <a16:creationId xmlns:a16="http://schemas.microsoft.com/office/drawing/2014/main" id="{CBC2FA67-586B-4F10-91B0-200EB43BD6C0}"/>
              </a:ext>
            </a:extLst>
          </p:cNvPr>
          <p:cNvSpPr>
            <a:spLocks noGrp="1"/>
          </p:cNvSpPr>
          <p:nvPr>
            <p:ph type="subTitle" idx="1"/>
          </p:nvPr>
        </p:nvSpPr>
        <p:spPr>
          <a:xfrm>
            <a:off x="168814" y="2138289"/>
            <a:ext cx="10016196" cy="4580485"/>
          </a:xfrm>
        </p:spPr>
        <p:txBody>
          <a:bodyPr>
            <a:normAutofit fontScale="92500" lnSpcReduction="10000"/>
          </a:bodyPr>
          <a:lstStyle/>
          <a:p>
            <a:r>
              <a:rPr lang="hr-HR" dirty="0"/>
              <a:t>Stanice izgrađuju tijelo. Za samo jedno tijelo potrebne su miljarde  tih minijaturnih živih jedinica. Svaka stanica sadržava potrebne podatke za izgradnju i upravljanje ljudskim tijelom.</a:t>
            </a:r>
          </a:p>
          <a:p>
            <a:r>
              <a:rPr lang="hr-HR" dirty="0">
                <a:solidFill>
                  <a:schemeClr val="tx2">
                    <a:lumMod val="75000"/>
                  </a:schemeClr>
                </a:solidFill>
              </a:rPr>
              <a:t>STRUKTURA  STANICE</a:t>
            </a:r>
          </a:p>
          <a:p>
            <a:r>
              <a:rPr lang="hr-HR" dirty="0"/>
              <a:t> Živa stanica sastoji se od tanke vanjske membrane ili kože koja okružuje vodenasti gel zvan  citoplazma. Kontrolni centar stanice zove jezgra ili nukleus.</a:t>
            </a:r>
          </a:p>
          <a:p>
            <a:r>
              <a:rPr lang="hr-HR" dirty="0">
                <a:solidFill>
                  <a:schemeClr val="tx2">
                    <a:lumMod val="75000"/>
                  </a:schemeClr>
                </a:solidFill>
              </a:rPr>
              <a:t>JEDINICE GRAĐE </a:t>
            </a:r>
          </a:p>
          <a:p>
            <a:r>
              <a:rPr lang="hr-HR" dirty="0">
                <a:solidFill>
                  <a:schemeClr val="tx2">
                    <a:lumMod val="75000"/>
                  </a:schemeClr>
                </a:solidFill>
              </a:rPr>
              <a:t>Tijelo svaki dan procesom zvanim dijeljenje stanice proizvede milijarde novih stanica. Neke nove stanice potrebne su da bi se zamijenile stare i istrošene.</a:t>
            </a:r>
          </a:p>
          <a:p>
            <a:pPr marL="457200" indent="-457200">
              <a:buAutoNum type="arabicPeriod"/>
            </a:pPr>
            <a:r>
              <a:rPr lang="hr-HR" dirty="0">
                <a:solidFill>
                  <a:srgbClr val="FF0000"/>
                </a:solidFill>
              </a:rPr>
              <a:t>PRIJE NEGO ŠTO </a:t>
            </a:r>
            <a:r>
              <a:rPr lang="hr-HR" dirty="0"/>
              <a:t>se podijeli na dva dijela, stanica napravi kopiju podataka u svojoj jezgri. </a:t>
            </a:r>
          </a:p>
          <a:p>
            <a:pPr marL="457200" indent="-457200">
              <a:buAutoNum type="arabicPeriod"/>
            </a:pPr>
            <a:r>
              <a:rPr lang="hr-HR" dirty="0">
                <a:solidFill>
                  <a:srgbClr val="FF0000"/>
                </a:solidFill>
              </a:rPr>
              <a:t>KAKO SE STANICA DIJELI  </a:t>
            </a:r>
            <a:r>
              <a:rPr lang="hr-HR" dirty="0"/>
              <a:t>njezina se jezgra, a zatim citoplazma, razdijele na dva jednaka dijela .</a:t>
            </a:r>
            <a:endParaRPr lang="hr-HR" dirty="0">
              <a:solidFill>
                <a:srgbClr val="FF0000"/>
              </a:solidFill>
            </a:endParaRPr>
          </a:p>
        </p:txBody>
      </p:sp>
      <p:pic>
        <p:nvPicPr>
          <p:cNvPr id="1026" name="Picture 2" descr="Struktura i funkcija stanice. Stanica, njena struktura i funkcije">
            <a:extLst>
              <a:ext uri="{FF2B5EF4-FFF2-40B4-BE49-F238E27FC236}">
                <a16:creationId xmlns:a16="http://schemas.microsoft.com/office/drawing/2014/main" id="{3F570D76-D7F0-454E-8F7B-24D6E67CA5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86646" y="731389"/>
            <a:ext cx="1796291" cy="2697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1696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01FEE-7322-4C8C-8FC6-CA42A2148E7B}"/>
              </a:ext>
            </a:extLst>
          </p:cNvPr>
          <p:cNvSpPr>
            <a:spLocks noGrp="1"/>
          </p:cNvSpPr>
          <p:nvPr>
            <p:ph type="ctrTitle"/>
          </p:nvPr>
        </p:nvSpPr>
        <p:spPr>
          <a:xfrm>
            <a:off x="1001792" y="1113183"/>
            <a:ext cx="5783321" cy="622852"/>
          </a:xfrm>
        </p:spPr>
        <p:txBody>
          <a:bodyPr>
            <a:normAutofit fontScale="90000"/>
          </a:bodyPr>
          <a:lstStyle/>
          <a:p>
            <a:r>
              <a:rPr lang="hr-HR" dirty="0"/>
              <a:t>Koža ,kosa ,nokti i zubi </a:t>
            </a:r>
          </a:p>
        </p:txBody>
      </p:sp>
      <p:sp>
        <p:nvSpPr>
          <p:cNvPr id="3" name="Subtitle 2">
            <a:extLst>
              <a:ext uri="{FF2B5EF4-FFF2-40B4-BE49-F238E27FC236}">
                <a16:creationId xmlns:a16="http://schemas.microsoft.com/office/drawing/2014/main" id="{0F10568A-9F68-45A4-8E6B-2778FFB8CC8D}"/>
              </a:ext>
            </a:extLst>
          </p:cNvPr>
          <p:cNvSpPr>
            <a:spLocks noGrp="1"/>
          </p:cNvSpPr>
          <p:nvPr>
            <p:ph type="subTitle" idx="1"/>
          </p:nvPr>
        </p:nvSpPr>
        <p:spPr>
          <a:xfrm>
            <a:off x="310673" y="1635071"/>
            <a:ext cx="10305666" cy="5222929"/>
          </a:xfrm>
        </p:spPr>
        <p:txBody>
          <a:bodyPr>
            <a:normAutofit fontScale="92500" lnSpcReduction="20000"/>
          </a:bodyPr>
          <a:lstStyle/>
          <a:p>
            <a:r>
              <a:rPr lang="hr-HR" dirty="0"/>
              <a:t>KOŽA</a:t>
            </a:r>
          </a:p>
          <a:p>
            <a:r>
              <a:rPr lang="hr-HR" dirty="0"/>
              <a:t>Koža je najveći organ tijela. Ona tvori pregradu između unutrašnjosti tijela i vanjskoga svijeta.</a:t>
            </a:r>
          </a:p>
          <a:p>
            <a:r>
              <a:rPr lang="hr-HR" dirty="0"/>
              <a:t>TIJELESNI POKROV </a:t>
            </a:r>
          </a:p>
          <a:p>
            <a:r>
              <a:rPr lang="hr-HR" dirty="0"/>
              <a:t>Koža ima 2 sloja. Gornji sloj zvan epiderma štiti donji sloj zvan derma.Gornji dio epiderme stalno se troši i zamjenuje novim stanicama. Epiderma također daje koži boju.</a:t>
            </a:r>
          </a:p>
          <a:p>
            <a:r>
              <a:rPr lang="hr-HR" dirty="0"/>
              <a:t>KOSMATI LJUDI </a:t>
            </a:r>
          </a:p>
          <a:p>
            <a:r>
              <a:rPr lang="hr-HR" dirty="0"/>
              <a:t>Kosa se sastoji od keratina, čvrste vodootporne tvari. Stanice kose su mrtve. Jedini živi dio vlasi je njezin korijen.</a:t>
            </a:r>
          </a:p>
          <a:p>
            <a:r>
              <a:rPr lang="hr-HR" dirty="0"/>
              <a:t>NA VRŠCIMA PRSTIJU </a:t>
            </a:r>
          </a:p>
          <a:p>
            <a:r>
              <a:rPr lang="hr-HR" dirty="0"/>
              <a:t>Nokti su kao i kosa načinjeni od čvrstog keratina. Oni štite naše ručne i nožne prste te olakšavaju hvatanje predmeta.</a:t>
            </a:r>
          </a:p>
          <a:p>
            <a:r>
              <a:rPr lang="hr-HR" dirty="0"/>
              <a:t>ČVRSTI ZUBI </a:t>
            </a:r>
          </a:p>
          <a:p>
            <a:r>
              <a:rPr lang="hr-HR" dirty="0"/>
              <a:t>Zubi sijeku i drobe hranu. Korijeni učvršćuju zube u čelusnoj kosti. Do 3. godine većina djece ima 20 zubi zvanih mliječni zubi. Od 6. godine rastu novi zubi zvani trajni zubi koji mijenjaju mliječne zube. Odrasli imaju 32 trajna zuba.</a:t>
            </a:r>
          </a:p>
        </p:txBody>
      </p:sp>
      <p:pic>
        <p:nvPicPr>
          <p:cNvPr id="1026" name="Picture 2" descr="Znanje odgojitelja o zubnim ozljedama kod djece predškolske dobi">
            <a:extLst>
              <a:ext uri="{FF2B5EF4-FFF2-40B4-BE49-F238E27FC236}">
                <a16:creationId xmlns:a16="http://schemas.microsoft.com/office/drawing/2014/main" id="{1D490C0C-C293-41CB-8EA5-230342D3AB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2958" y="86346"/>
            <a:ext cx="1714500" cy="2676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358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203C4-EAF0-4F8E-86B2-0D96CC7CF594}"/>
              </a:ext>
            </a:extLst>
          </p:cNvPr>
          <p:cNvSpPr>
            <a:spLocks noGrp="1"/>
          </p:cNvSpPr>
          <p:nvPr>
            <p:ph type="ctrTitle"/>
          </p:nvPr>
        </p:nvSpPr>
        <p:spPr>
          <a:xfrm>
            <a:off x="0" y="1257301"/>
            <a:ext cx="2493818" cy="820880"/>
          </a:xfrm>
        </p:spPr>
        <p:txBody>
          <a:bodyPr>
            <a:normAutofit fontScale="90000"/>
          </a:bodyPr>
          <a:lstStyle/>
          <a:p>
            <a:r>
              <a:rPr lang="hr-HR" dirty="0">
                <a:solidFill>
                  <a:srgbClr val="FF0000"/>
                </a:solidFill>
              </a:rPr>
              <a:t>Pluća</a:t>
            </a:r>
          </a:p>
        </p:txBody>
      </p:sp>
      <p:sp>
        <p:nvSpPr>
          <p:cNvPr id="3" name="Subtitle 2">
            <a:extLst>
              <a:ext uri="{FF2B5EF4-FFF2-40B4-BE49-F238E27FC236}">
                <a16:creationId xmlns:a16="http://schemas.microsoft.com/office/drawing/2014/main" id="{36EA6D2A-1606-43E1-9E53-52AC779C19D9}"/>
              </a:ext>
            </a:extLst>
          </p:cNvPr>
          <p:cNvSpPr>
            <a:spLocks noGrp="1"/>
          </p:cNvSpPr>
          <p:nvPr>
            <p:ph type="subTitle" idx="1"/>
          </p:nvPr>
        </p:nvSpPr>
        <p:spPr>
          <a:xfrm>
            <a:off x="0" y="1549401"/>
            <a:ext cx="8979829" cy="4047836"/>
          </a:xfrm>
        </p:spPr>
        <p:txBody>
          <a:bodyPr>
            <a:normAutofit fontScale="92500" lnSpcReduction="20000"/>
          </a:bodyPr>
          <a:lstStyle/>
          <a:p>
            <a:r>
              <a:rPr lang="hr-HR" dirty="0"/>
              <a:t>PLUĆA</a:t>
            </a:r>
          </a:p>
          <a:p>
            <a:r>
              <a:rPr lang="hr-HR" dirty="0"/>
              <a:t>Da bi živjelo, tijelo svake minute dana i noći treba kisik. Kisik, plin koji se nalazi u zraku, udiše se putem dišnoga sustava-nosa, dušnika i pluća. Dok dišemo, kisik ulazi u pluća te prelazi u krv.</a:t>
            </a:r>
          </a:p>
          <a:p>
            <a:r>
              <a:rPr lang="hr-HR" dirty="0"/>
              <a:t>KAKO RADE PLUĆA</a:t>
            </a:r>
          </a:p>
          <a:p>
            <a:r>
              <a:rPr lang="hr-HR" dirty="0"/>
              <a:t>Zrak se usisava u pluća kroz traheju ili dušnik koji se račva u dvije uske cijevi zvane bronhiji. Bronhiji se granaju u sitne cjevčice zvane bronhiole. Na kraju njih su zračni jastučići zvani alveole. Kisik prolazi kroz tanke stijenke alveola u krv koja teče krvnim žilama.</a:t>
            </a:r>
          </a:p>
          <a:p>
            <a:r>
              <a:rPr lang="hr-HR" dirty="0"/>
              <a:t>UDISANJE i IZDISANJE </a:t>
            </a:r>
          </a:p>
          <a:p>
            <a:r>
              <a:rPr lang="hr-HR" dirty="0"/>
              <a:t>Disanje ovisi o micanju rebara i mišićnoj plohi koja se zove ošit i koja leži ispod pluća. Pri udisanju se rebra dignu, a ošit splojšti. Tako se pluća rašire i uvuku zrak. Pri disanju rebra padaju, a ošit se diže i istiskuje zrak iz pluća.</a:t>
            </a:r>
          </a:p>
          <a:p>
            <a:endParaRPr lang="hr-HR" dirty="0"/>
          </a:p>
          <a:p>
            <a:endParaRPr lang="hr-HR" dirty="0"/>
          </a:p>
          <a:p>
            <a:endParaRPr lang="hr-HR" dirty="0"/>
          </a:p>
        </p:txBody>
      </p:sp>
      <p:pic>
        <p:nvPicPr>
          <p:cNvPr id="1028" name="Picture 4" descr="Disanje čovjeka – Biologija 8">
            <a:extLst>
              <a:ext uri="{FF2B5EF4-FFF2-40B4-BE49-F238E27FC236}">
                <a16:creationId xmlns:a16="http://schemas.microsoft.com/office/drawing/2014/main" id="{3514CC54-0FDB-47FB-9E0C-EDBBE408D9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4647" y="426461"/>
            <a:ext cx="2868797" cy="3106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405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4355B-7CB1-401C-90B5-66665BE0ED3B}"/>
              </a:ext>
            </a:extLst>
          </p:cNvPr>
          <p:cNvSpPr>
            <a:spLocks noGrp="1"/>
          </p:cNvSpPr>
          <p:nvPr>
            <p:ph type="ctrTitle"/>
          </p:nvPr>
        </p:nvSpPr>
        <p:spPr>
          <a:xfrm>
            <a:off x="812800" y="1295400"/>
            <a:ext cx="3886200" cy="1079500"/>
          </a:xfrm>
        </p:spPr>
        <p:txBody>
          <a:bodyPr>
            <a:normAutofit/>
          </a:bodyPr>
          <a:lstStyle/>
          <a:p>
            <a:r>
              <a:rPr lang="hr-HR" dirty="0">
                <a:solidFill>
                  <a:schemeClr val="accent2">
                    <a:lumMod val="75000"/>
                  </a:schemeClr>
                </a:solidFill>
              </a:rPr>
              <a:t>Mozak </a:t>
            </a:r>
          </a:p>
        </p:txBody>
      </p:sp>
      <p:sp>
        <p:nvSpPr>
          <p:cNvPr id="3" name="Subtitle 2">
            <a:extLst>
              <a:ext uri="{FF2B5EF4-FFF2-40B4-BE49-F238E27FC236}">
                <a16:creationId xmlns:a16="http://schemas.microsoft.com/office/drawing/2014/main" id="{C70A9A1F-4AD8-41A9-A4F7-CF27545D4EBC}"/>
              </a:ext>
            </a:extLst>
          </p:cNvPr>
          <p:cNvSpPr>
            <a:spLocks noGrp="1"/>
          </p:cNvSpPr>
          <p:nvPr>
            <p:ph type="subTitle" idx="1"/>
          </p:nvPr>
        </p:nvSpPr>
        <p:spPr>
          <a:xfrm>
            <a:off x="254000" y="2501900"/>
            <a:ext cx="11823700" cy="5108578"/>
          </a:xfrm>
        </p:spPr>
        <p:txBody>
          <a:bodyPr/>
          <a:lstStyle/>
          <a:p>
            <a:r>
              <a:rPr lang="hr-HR" dirty="0"/>
              <a:t>Mozak je kontrolni centar tijela. Više od 100 milijardi živčanih stanica zapakirano je u ovu mekanu, naboranu strukturu koju štiti samo lubanja.</a:t>
            </a:r>
          </a:p>
          <a:p>
            <a:r>
              <a:rPr lang="hr-HR" dirty="0"/>
              <a:t>DVIJE STRANE U AKCIJI </a:t>
            </a:r>
          </a:p>
          <a:p>
            <a:r>
              <a:rPr lang="hr-HR" dirty="0"/>
              <a:t>Mozak ima dvije strane. Lijeva strana kontrolira desnu polovicu, a desna strana kontrolira lijevu stranu. Desna strana zadužena je za za glazbu, umjetnost i kreativne aktivnosti. Lijeva strana zadužena je za govor, brojeve i rješavanje problema.</a:t>
            </a:r>
          </a:p>
          <a:p>
            <a:r>
              <a:rPr lang="hr-HR" dirty="0"/>
              <a:t>DIJELOVI MOZGA</a:t>
            </a:r>
          </a:p>
          <a:p>
            <a:r>
              <a:rPr lang="hr-HR" dirty="0"/>
              <a:t>Mozak je podijeljen na tri glavna dijela. Veliki mozak (najveći dio), mali mozak i moždano deblo.</a:t>
            </a:r>
          </a:p>
          <a:p>
            <a:r>
              <a:rPr lang="hr-HR" dirty="0"/>
              <a:t>STJECANJE VJEŠTINE</a:t>
            </a:r>
          </a:p>
          <a:p>
            <a:r>
              <a:rPr lang="hr-HR" dirty="0"/>
              <a:t>Katkad treba dosta vremena da se steknu nove vještine, poput zbrajanja i oduzimanja ili sviranja glazbenog instrumenta.</a:t>
            </a:r>
          </a:p>
        </p:txBody>
      </p:sp>
      <p:pic>
        <p:nvPicPr>
          <p:cNvPr id="1026" name="Picture 2" descr="Ljudski mozak">
            <a:extLst>
              <a:ext uri="{FF2B5EF4-FFF2-40B4-BE49-F238E27FC236}">
                <a16:creationId xmlns:a16="http://schemas.microsoft.com/office/drawing/2014/main" id="{07DF408B-F5D8-411F-AE59-CA76AB3E49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8050" y="677862"/>
            <a:ext cx="2749617" cy="1544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3528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882</Words>
  <Application>Microsoft Office PowerPoint</Application>
  <PresentationFormat>Široki zaslon</PresentationFormat>
  <Paragraphs>64</Paragraphs>
  <Slides>12</Slides>
  <Notes>0</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12</vt:i4>
      </vt:variant>
    </vt:vector>
  </HeadingPairs>
  <TitlesOfParts>
    <vt:vector size="17" baseType="lpstr">
      <vt:lpstr>Arial</vt:lpstr>
      <vt:lpstr>Calibri</vt:lpstr>
      <vt:lpstr>Calibri Light</vt:lpstr>
      <vt:lpstr>Comic Sans MS</vt:lpstr>
      <vt:lpstr>Office Theme</vt:lpstr>
      <vt:lpstr>LJUDSKO TIJELO</vt:lpstr>
      <vt:lpstr>Organi za kretanje </vt:lpstr>
      <vt:lpstr>Mišići</vt:lpstr>
      <vt:lpstr>ORGANI </vt:lpstr>
      <vt:lpstr>Tjelesni sustavi </vt:lpstr>
      <vt:lpstr>Tjelesne stanice</vt:lpstr>
      <vt:lpstr>Koža ,kosa ,nokti i zubi </vt:lpstr>
      <vt:lpstr>Pluća</vt:lpstr>
      <vt:lpstr>Mozak </vt:lpstr>
      <vt:lpstr>Video disanje čovjeka </vt:lpstr>
      <vt:lpstr>Srce</vt:lpstr>
      <vt:lpstr>HVALA NA PAŽNJI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Ante M</dc:creator>
  <cp:lastModifiedBy>Ljubica Klanac</cp:lastModifiedBy>
  <cp:revision>39</cp:revision>
  <dcterms:created xsi:type="dcterms:W3CDTF">2021-02-22T18:25:25Z</dcterms:created>
  <dcterms:modified xsi:type="dcterms:W3CDTF">2021-03-14T16:20:20Z</dcterms:modified>
</cp:coreProperties>
</file>