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b56bb28cf0303d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b56bb28cf0303d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b56bb28cf0303d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b56bb28cf0303d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1436e375021720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1436e375021720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436e3750217206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1436e3750217206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1436e3750217206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1436e3750217206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1436e3750217206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1436e3750217206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ZDRAVA PREHRANA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408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Zdrava prehrana jača imunitet i unosi mnogo zdravih tvari u naša tijela. 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2300" y="152400"/>
            <a:ext cx="3939300" cy="4464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Svakog dana bi trebali pojesti barem jedno voće ili povrće.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914400" y="2150225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6825" y="104775"/>
            <a:ext cx="4607176" cy="4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4175" y="152400"/>
            <a:ext cx="4627425" cy="441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" y="0"/>
            <a:ext cx="496772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914400" y="2150225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52850"/>
            <a:ext cx="4832400" cy="504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0"/>
            <a:ext cx="3999899" cy="504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490250" y="324425"/>
            <a:ext cx="3591900" cy="441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Uz zdravu prehranu ukoliko nam je cilj izgubiti više kilograma trebamo vježbati 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5125" y="104775"/>
            <a:ext cx="4858875" cy="4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OŠ Vladimira Nazora, Daruvar</a:t>
            </a:r>
            <a:br>
              <a:rPr lang="hr-HR" dirty="0"/>
            </a:br>
            <a:r>
              <a:rPr lang="hr-HR" dirty="0"/>
              <a:t>4.d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                ❤️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Prikaz na zaslonu (16:9)</PresentationFormat>
  <Paragraphs>6</Paragraphs>
  <Slides>7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ZDRAVA PREHRANA </vt:lpstr>
      <vt:lpstr>Zdrava prehrana jača imunitet i unosi mnogo zdravih tvari u naša tijela. </vt:lpstr>
      <vt:lpstr>Svakog dana bi trebali pojesti barem jedno voće ili povrće. </vt:lpstr>
      <vt:lpstr>PowerPoint prezentacija</vt:lpstr>
      <vt:lpstr>PowerPoint prezentacija</vt:lpstr>
      <vt:lpstr>Uz zdravu prehranu ukoliko nam je cilj izgubiti više kilograma trebamo vježbati </vt:lpstr>
      <vt:lpstr>OŠ Vladimira Nazora, Daruvar 4.d                 ❤️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ZDRAVA PREHRANA </dc:title>
  <cp:lastModifiedBy>Biserka Hrešić</cp:lastModifiedBy>
  <cp:revision>1</cp:revision>
  <dcterms:modified xsi:type="dcterms:W3CDTF">2021-05-16T18:47:34Z</dcterms:modified>
</cp:coreProperties>
</file>