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PT Sans Narrow" panose="020B0604020202020204" charset="-18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bc23e9d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bc23e9d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bc23e9d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bc23e9d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bc23e9d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bc23e9d7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c23e9d7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c23e9d7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bc23e9d7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bc23e9d7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bc23e9d7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bc23e9d7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2060550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Uskrsni</a:t>
            </a:r>
            <a:br>
              <a:rPr lang="hr" u="sng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hr" u="sng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običaji</a:t>
            </a:r>
            <a:endParaRPr u="sng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774450" y="435088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124" y="1170186"/>
            <a:ext cx="1928801" cy="257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2650" y="1228538"/>
            <a:ext cx="1821299" cy="26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1255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Što je Uskrs?</a:t>
            </a:r>
            <a:endParaRPr u="sng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7074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5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Uskrs je dan kada je Isus Uskrsnuo. Ljudi su ga mučili na križu. Nosio je križ na svojim leđima jako dugo dok nije umro. On je za 40 dana Uskrsnuo u jednoj špilji. Tad je ponovo hodao među ljudima,a on je i rekao da će za 40 dana uskrsnuti i da će opet hodati među njima. Kada su pogledali u grob nisu ga vidjeli i rekli su da će Nedjelju održavati praznikom uskrsnuća Isusa i da će se taj blagdan zvati Uskrs.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025" y="3346400"/>
            <a:ext cx="2758900" cy="163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Kada je Uskrs?</a:t>
            </a:r>
            <a:endParaRPr u="sng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150575" y="1288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4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Uskrs je svake Nedjelje u 3. ili 4. mjesecu. Prije Uskrsa je Veliki petak i Velika subota. Dan poslije Uskrsa je Uskrsni ponedjeljak.</a:t>
            </a:r>
            <a:endParaRPr sz="24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775" y="2503575"/>
            <a:ext cx="3216975" cy="19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Što se jede na Uskrs?</a:t>
            </a:r>
            <a:endParaRPr u="sng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5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 Uskrs se peku kolači. Na sam Uskrs se jede: kruh, pinca, sirnica, razne kuhane pogače, peciva, kuhana šunka sa hrenom, kuhana kokoš, kuglof i rožata</a:t>
            </a:r>
            <a:r>
              <a:rPr lang="hr" i="1">
                <a:solidFill>
                  <a:srgbClr val="000000"/>
                </a:solidFill>
              </a:rPr>
              <a:t>.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775" y="2782450"/>
            <a:ext cx="3431292" cy="19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Uskrsni običaji</a:t>
            </a:r>
            <a:endParaRPr u="sng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5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Bojaju se jaja,igraju se razne igre i ljudi idu u crkvu na misu.</a:t>
            </a:r>
            <a:endParaRPr sz="25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444" y="2268078"/>
            <a:ext cx="3330506" cy="22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Uskrsne igre</a:t>
            </a:r>
            <a:r>
              <a:rPr lang="hr"/>
              <a:t> 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5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Uskrsne igre su: skrivanje i traženje pisanica, bacanje i hvatanje pisanica i natjecanje tko će skupiti više trave za zeca.</a:t>
            </a:r>
            <a:endParaRPr sz="25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246" y="2366650"/>
            <a:ext cx="3072654" cy="23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8520600" cy="4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Prikaz na zaslonu (16:9)</PresentationFormat>
  <Paragraphs>11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Georgia</vt:lpstr>
      <vt:lpstr>PT Sans Narrow</vt:lpstr>
      <vt:lpstr>Arial</vt:lpstr>
      <vt:lpstr>Open Sans</vt:lpstr>
      <vt:lpstr>Roboto</vt:lpstr>
      <vt:lpstr>Tropic</vt:lpstr>
      <vt:lpstr>Uskrsni običaji</vt:lpstr>
      <vt:lpstr>Što je Uskrs?</vt:lpstr>
      <vt:lpstr>Kada je Uskrs?</vt:lpstr>
      <vt:lpstr>Što se jede na Uskrs?</vt:lpstr>
      <vt:lpstr>Uskrsni običaji</vt:lpstr>
      <vt:lpstr>Uskrsne igre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Uskrsni običaji</dc:title>
  <cp:lastModifiedBy>Biserka Hrešić</cp:lastModifiedBy>
  <cp:revision>1</cp:revision>
  <dcterms:modified xsi:type="dcterms:W3CDTF">2021-04-07T15:29:23Z</dcterms:modified>
</cp:coreProperties>
</file>