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C3EDF-9812-4F6F-9926-7EB404367934}" type="datetimeFigureOut">
              <a:rPr lang="mk-MK" smtClean="0"/>
              <a:pPr/>
              <a:t>24.2.2021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C1D3F3-92D9-45AA-8746-2C1F794CAF36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46" y="928670"/>
            <a:ext cx="8385048" cy="2343152"/>
          </a:xfrm>
        </p:spPr>
        <p:txBody>
          <a:bodyPr>
            <a:normAutofit/>
          </a:bodyPr>
          <a:lstStyle/>
          <a:p>
            <a:r>
              <a:rPr lang="mk-MK" sz="4400" dirty="0" smtClean="0"/>
              <a:t>НАЦОНАЛЕН ПАРК ГАЛИЧИЦА</a:t>
            </a:r>
            <a:endParaRPr lang="mk-M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Местоположба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7971"/>
            <a:ext cx="8686800" cy="3643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Галичица</a:t>
            </a:r>
            <a:r>
              <a:rPr lang="ru-RU" dirty="0" smtClean="0"/>
              <a:t> — висока планина во Македонија. Заради особените природни убавини и карактеристичниот растителен и животински свет на шумите и шумските предели на планината Галичица, еден поголем дел од неа, на површина од 22.750 хектари, во 1958 година е прогласен за национален парк. Националниот парк Галичица којшто се наоѓа во крајниот југозападен дел од Македонија, се</a:t>
            </a:r>
            <a:r>
              <a:rPr lang="en-US" dirty="0" smtClean="0"/>
              <a:t> </a:t>
            </a:r>
            <a:r>
              <a:rPr lang="mk-MK" dirty="0" smtClean="0"/>
              <a:t>наоѓа</a:t>
            </a:r>
            <a:r>
              <a:rPr lang="ru-RU" dirty="0" smtClean="0"/>
              <a:t> меѓу двете најголеми езера во земјата — Охридското и Преспанското. </a:t>
            </a:r>
            <a:endParaRPr lang="mk-MK" dirty="0"/>
          </a:p>
        </p:txBody>
      </p:sp>
      <p:pic>
        <p:nvPicPr>
          <p:cNvPr id="1026" name="Picture 2" descr="C:\Users\User\Desktop\galicica-750x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1" y="5243525"/>
            <a:ext cx="2071670" cy="16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12191"/>
            <a:ext cx="2357422" cy="1545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Клима</a:t>
            </a:r>
            <a:br>
              <a:rPr lang="mk-MK" dirty="0" smtClean="0"/>
            </a:br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785926"/>
            <a:ext cx="4929190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Климата во Охридско-преспанскиот регион, а со тоа и на планината Галичица која ги дели овие две котлини е условена од неколку фактори што придонесуваат таа да биде различна од нејзиното пошироко опкружување. Засебното влијание на секој од овие фактори не е толку големо, но нивното взаемно дејство придонесува да се појави еден посебен вид на умерено-континентална клима. </a:t>
            </a:r>
            <a:endParaRPr lang="mk-MK" dirty="0"/>
          </a:p>
        </p:txBody>
      </p:sp>
      <p:pic>
        <p:nvPicPr>
          <p:cNvPr id="2050" name="Picture 2" descr="C:\Users\User\Desktop\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214554"/>
            <a:ext cx="3731934" cy="2478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5286380" cy="250601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Од фауната, на подрачјето на националниот парк Галичица регистрирани се 26 ендемски видови. Посебно е интересна бројноста на </a:t>
            </a:r>
            <a:r>
              <a:rPr lang="ru-RU" dirty="0" smtClean="0"/>
              <a:t>пеперутките </a:t>
            </a:r>
            <a:r>
              <a:rPr lang="ru-RU" dirty="0" smtClean="0"/>
              <a:t>- 1644 видови, што претставува огромна концентарција за толку мал простор.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158" y="3071810"/>
            <a:ext cx="1781188" cy="4373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mk-MK" dirty="0" smtClean="0"/>
              <a:t>ФЛОРА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4429124" y="3500438"/>
            <a:ext cx="4714876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/>
              <a:t>За разлика од флората фауната во националниот парк многу малку е проучувана</a:t>
            </a:r>
            <a:r>
              <a:rPr lang="ru-RU" sz="2000" dirty="0" smtClean="0"/>
              <a:t>.</a:t>
            </a:r>
            <a:r>
              <a:rPr lang="ru-RU" sz="2000" dirty="0"/>
              <a:t> За разлика од безрбетниците, рбетниците се евидентирани и делумно проучени. Во националниот парк застапени се 171 вид на рбетници без риби, од кои 10 водоземци, 18 влекачи, 124 птици и 19 цицачи.</a:t>
            </a:r>
            <a:endParaRPr lang="mk-MK" sz="2000" dirty="0"/>
          </a:p>
        </p:txBody>
      </p:sp>
      <p:sp>
        <p:nvSpPr>
          <p:cNvPr id="8" name="Rectangle 7"/>
          <p:cNvSpPr/>
          <p:nvPr/>
        </p:nvSpPr>
        <p:spPr>
          <a:xfrm>
            <a:off x="7786678" y="3000372"/>
            <a:ext cx="135732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ФАУНА</a:t>
            </a:r>
            <a:endParaRPr lang="mk-MK" sz="2400" dirty="0"/>
          </a:p>
        </p:txBody>
      </p:sp>
      <p:pic>
        <p:nvPicPr>
          <p:cNvPr id="3074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648936"/>
            <a:ext cx="2143140" cy="31055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714356"/>
            <a:ext cx="2714644" cy="1799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2928958"/>
          </a:xfrm>
        </p:spPr>
        <p:txBody>
          <a:bodyPr>
            <a:normAutofit/>
          </a:bodyPr>
          <a:lstStyle/>
          <a:p>
            <a:pPr algn="ctr"/>
            <a:r>
              <a:rPr lang="mk-MK" sz="4000" dirty="0" smtClean="0"/>
              <a:t>ИЗРАБОТИЛА 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mk-MK" sz="4000" dirty="0" smtClean="0"/>
              <a:t>МАРИЈА СИЛЈАНОВСКА </a:t>
            </a:r>
            <a:r>
              <a:rPr lang="en-US" sz="4000" dirty="0" smtClean="0"/>
              <a:t>VI/2 </a:t>
            </a:r>
            <a:endParaRPr lang="mk-M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F6B5C6882D1F43B528C55682772CB9" ma:contentTypeVersion="6" ma:contentTypeDescription="Create a new document." ma:contentTypeScope="" ma:versionID="38c7a686a5e79ca2b7739f4839e7baa7">
  <xsd:schema xmlns:xsd="http://www.w3.org/2001/XMLSchema" xmlns:xs="http://www.w3.org/2001/XMLSchema" xmlns:p="http://schemas.microsoft.com/office/2006/metadata/properties" xmlns:ns2="b541389a-5761-43de-8127-8aaea463e0cb" targetNamespace="http://schemas.microsoft.com/office/2006/metadata/properties" ma:root="true" ma:fieldsID="85005b6eb41d709ca136f2768b417f2a" ns2:_="">
    <xsd:import namespace="b541389a-5761-43de-8127-8aaea463e0cb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1389a-5761-43de-8127-8aaea463e0cb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541389a-5761-43de-8127-8aaea463e0cb" xsi:nil="true"/>
  </documentManagement>
</p:properties>
</file>

<file path=customXml/itemProps1.xml><?xml version="1.0" encoding="utf-8"?>
<ds:datastoreItem xmlns:ds="http://schemas.openxmlformats.org/officeDocument/2006/customXml" ds:itemID="{6F656DA4-92B0-44B1-9D76-04623F6882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3CEAB4-3EFA-4B60-950E-55CC21CC6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1389a-5761-43de-8127-8aaea463e0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1133A3-F81A-4D1A-B9DA-E77156422C4B}">
  <ds:schemaRefs>
    <ds:schemaRef ds:uri="http://schemas.microsoft.com/office/2006/metadata/properties"/>
    <ds:schemaRef ds:uri="http://schemas.microsoft.com/office/infopath/2007/PartnerControls"/>
    <ds:schemaRef ds:uri="b541389a-5761-43de-8127-8aaea463e0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157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НАЦОНАЛЕН ПАРК ГАЛИЧИЦА</vt:lpstr>
      <vt:lpstr>Местоположба</vt:lpstr>
      <vt:lpstr>Клима </vt:lpstr>
      <vt:lpstr>PowerPoint Presentation</vt:lpstr>
      <vt:lpstr>ИЗРАБОТИЛА : МАРИЈА СИЛЈАНОВСКА VI/2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НАЦОНАЛЕН ПАРК ГАЛИЧИЦА</dc:title>
  <dc:creator>User</dc:creator>
  <cp:lastModifiedBy>Windows User</cp:lastModifiedBy>
  <cp:revision>10</cp:revision>
  <dcterms:created xsi:type="dcterms:W3CDTF">2021-02-09T13:18:56Z</dcterms:created>
  <dcterms:modified xsi:type="dcterms:W3CDTF">2021-02-23T23:18:27Z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0x01010081F6B5C6882D1F43B528C55682772CB9</vt:lpwstr>
  </property>
</Properties>
</file>