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1" r:id="rId8"/>
    <p:sldId id="259" r:id="rId9"/>
    <p:sldId id="262" r:id="rId10"/>
    <p:sldId id="260"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862A6A-F5A3-47AD-BDAB-88562F00ADCB}" v="12" dt="2021-02-16T22:52:07.6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Татјана Лошкоска" userId="S::tl298420@schools.mk::02fafe40-eaa7-4ab6-997c-0c2ce0eae3ae" providerId="AD" clId="Web-{57862A6A-F5A3-47AD-BDAB-88562F00ADCB}"/>
    <pc:docChg chg="modSld">
      <pc:chgData name="Татјана Лошкоска" userId="S::tl298420@schools.mk::02fafe40-eaa7-4ab6-997c-0c2ce0eae3ae" providerId="AD" clId="Web-{57862A6A-F5A3-47AD-BDAB-88562F00ADCB}" dt="2021-02-16T22:52:07.634" v="5" actId="20577"/>
      <pc:docMkLst>
        <pc:docMk/>
      </pc:docMkLst>
      <pc:sldChg chg="modSp">
        <pc:chgData name="Татјана Лошкоска" userId="S::tl298420@schools.mk::02fafe40-eaa7-4ab6-997c-0c2ce0eae3ae" providerId="AD" clId="Web-{57862A6A-F5A3-47AD-BDAB-88562F00ADCB}" dt="2021-02-16T22:51:37.227" v="3" actId="20577"/>
        <pc:sldMkLst>
          <pc:docMk/>
          <pc:sldMk cId="0" sldId="257"/>
        </pc:sldMkLst>
        <pc:spChg chg="mod">
          <ac:chgData name="Татјана Лошкоска" userId="S::tl298420@schools.mk::02fafe40-eaa7-4ab6-997c-0c2ce0eae3ae" providerId="AD" clId="Web-{57862A6A-F5A3-47AD-BDAB-88562F00ADCB}" dt="2021-02-16T22:51:37.227" v="3" actId="20577"/>
          <ac:spMkLst>
            <pc:docMk/>
            <pc:sldMk cId="0" sldId="257"/>
            <ac:spMk id="3" creationId="{00000000-0000-0000-0000-000000000000}"/>
          </ac:spMkLst>
        </pc:spChg>
      </pc:sldChg>
      <pc:sldChg chg="modSp">
        <pc:chgData name="Татјана Лошкоска" userId="S::tl298420@schools.mk::02fafe40-eaa7-4ab6-997c-0c2ce0eae3ae" providerId="AD" clId="Web-{57862A6A-F5A3-47AD-BDAB-88562F00ADCB}" dt="2021-02-16T22:52:07.634" v="5" actId="20577"/>
        <pc:sldMkLst>
          <pc:docMk/>
          <pc:sldMk cId="0" sldId="258"/>
        </pc:sldMkLst>
        <pc:spChg chg="mod">
          <ac:chgData name="Татјана Лошкоска" userId="S::tl298420@schools.mk::02fafe40-eaa7-4ab6-997c-0c2ce0eae3ae" providerId="AD" clId="Web-{57862A6A-F5A3-47AD-BDAB-88562F00ADCB}" dt="2021-02-16T22:52:07.634" v="5" actId="20577"/>
          <ac:spMkLst>
            <pc:docMk/>
            <pc:sldMk cId="0"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505ACE3-5050-427C-A4CC-A8403152B875}" type="datetimeFigureOut">
              <a:rPr lang="en-US" smtClean="0"/>
              <a:t>2/24/2021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7B8A92-6FED-49C0-951F-F66B65D822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05ACE3-5050-427C-A4CC-A8403152B87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B8A92-6FED-49C0-951F-F66B65D822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05ACE3-5050-427C-A4CC-A8403152B87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B8A92-6FED-49C0-951F-F66B65D822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05ACE3-5050-427C-A4CC-A8403152B87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B8A92-6FED-49C0-951F-F66B65D822EC}"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505ACE3-5050-427C-A4CC-A8403152B875}"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B8A92-6FED-49C0-951F-F66B65D822E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505ACE3-5050-427C-A4CC-A8403152B875}"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B8A92-6FED-49C0-951F-F66B65D822EC}"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505ACE3-5050-427C-A4CC-A8403152B875}"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B8A92-6FED-49C0-951F-F66B65D822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505ACE3-5050-427C-A4CC-A8403152B875}"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B8A92-6FED-49C0-951F-F66B65D822EC}"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5ACE3-5050-427C-A4CC-A8403152B875}"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B8A92-6FED-49C0-951F-F66B65D822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505ACE3-5050-427C-A4CC-A8403152B875}"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B8A92-6FED-49C0-951F-F66B65D822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505ACE3-5050-427C-A4CC-A8403152B875}" type="datetimeFigureOut">
              <a:rPr lang="en-US" smtClean="0"/>
              <a:t>2/24/2021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7B8A92-6FED-49C0-951F-F66B65D822E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505ACE3-5050-427C-A4CC-A8403152B875}" type="datetimeFigureOut">
              <a:rPr lang="en-US" smtClean="0"/>
              <a:t>2/24/2021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7B8A92-6FED-49C0-951F-F66B65D822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k.wikipedia.org/wiki/%D0%97%D0%B0%D0%BF%D0%B0%D0%B4%D0%BD%D0%B0_%D0%9C%D0%B0%D0%BA%D0%B5%D0%B4%D0%BE%D0%BD%D0%B8%D1%98%D0%B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357297"/>
          </a:xfrm>
        </p:spPr>
        <p:txBody>
          <a:bodyPr/>
          <a:lstStyle/>
          <a:p>
            <a:r>
              <a:rPr lang="mk-MK" dirty="0"/>
              <a:t>Национален парк Маврово</a:t>
            </a:r>
            <a:endParaRPr lang="en-US" dirty="0"/>
          </a:p>
        </p:txBody>
      </p:sp>
      <p:pic>
        <p:nvPicPr>
          <p:cNvPr id="1027" name="Picture 3" descr="C:\Users\W10\Desktop\20090714_Mavrovo_panoramic_summer.jpg"/>
          <p:cNvPicPr>
            <a:picLocks noChangeAspect="1" noChangeArrowheads="1"/>
          </p:cNvPicPr>
          <p:nvPr/>
        </p:nvPicPr>
        <p:blipFill>
          <a:blip r:embed="rId2"/>
          <a:srcRect/>
          <a:stretch>
            <a:fillRect/>
          </a:stretch>
        </p:blipFill>
        <p:spPr bwMode="auto">
          <a:xfrm>
            <a:off x="1643042" y="1928802"/>
            <a:ext cx="6390650" cy="41894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anchor="t">
            <a:normAutofit/>
          </a:bodyPr>
          <a:lstStyle/>
          <a:p>
            <a:pPr indent="-255905" algn="just"/>
            <a:r>
              <a:rPr lang="mk-MK" dirty="0"/>
              <a:t>Регионите каде што живеат ретки видови како и видови кои по својата старост од времето кога се појавиле се посебно значајни за природата и за биодиверзитетот, се прогласуваат за национални паркови.</a:t>
            </a:r>
            <a:endParaRPr lang="en-US" dirty="0"/>
          </a:p>
          <a:p>
            <a:pPr indent="-255905" algn="just"/>
            <a:r>
              <a:rPr lang="mk-MK" dirty="0"/>
              <a:t>Биодиверзитет е разновидност од растителни и животински видови.</a:t>
            </a:r>
            <a:endParaRPr lang="en-US" dirty="0">
              <a:cs typeface="Lucida Sans Unicode"/>
            </a:endParaRPr>
          </a:p>
        </p:txBody>
      </p:sp>
      <p:sp>
        <p:nvSpPr>
          <p:cNvPr id="2" name="Title 1"/>
          <p:cNvSpPr>
            <a:spLocks noGrp="1"/>
          </p:cNvSpPr>
          <p:nvPr>
            <p:ph type="title"/>
          </p:nvPr>
        </p:nvSpPr>
        <p:spPr/>
        <p:txBody>
          <a:bodyPr/>
          <a:lstStyle/>
          <a:p>
            <a:r>
              <a:rPr lang="mk-MK" dirty="0"/>
              <a:t>Што е национален парк?</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68760"/>
            <a:ext cx="8258204" cy="4733754"/>
          </a:xfrm>
        </p:spPr>
        <p:txBody>
          <a:bodyPr>
            <a:noAutofit/>
          </a:bodyPr>
          <a:lstStyle/>
          <a:p>
            <a:pPr algn="just"/>
            <a:r>
              <a:rPr lang="ru-RU" sz="2400" b="1" dirty="0"/>
              <a:t>Маврово</a:t>
            </a:r>
            <a:r>
              <a:rPr lang="ru-RU" sz="2400" dirty="0"/>
              <a:t> — национален парк во западна</a:t>
            </a:r>
            <a:r>
              <a:rPr lang="ru-RU" sz="2400" dirty="0">
                <a:hlinkClick r:id="rId2" tooltip="Западна Македонија"/>
              </a:rPr>
              <a:t> </a:t>
            </a:r>
            <a:r>
              <a:rPr lang="ru-RU" sz="2400" dirty="0"/>
              <a:t>Македонија кој зазема простор од 73.088 хектари и најголем е меѓу трите национални паркови во Македонија. Како национален парк е прогласен во 1949 година и неговата географска положба е 41°40’N и 20°46’E. Во границите на паркот се опфатени планините: Кораб, Дешат, југозападните ограноци на Шар Планина, поголем дел од Бистра и северните делови на Крчин. Средишниот дел на националниот парк го зафаќа долината и сливот на реката Радика. Во склопот на националниот парк е и Мавровското вештачко езеро.</a:t>
            </a:r>
            <a:endParaRPr lang="en-US" sz="2400" dirty="0"/>
          </a:p>
        </p:txBody>
      </p:sp>
      <p:sp>
        <p:nvSpPr>
          <p:cNvPr id="3" name="Title 2"/>
          <p:cNvSpPr>
            <a:spLocks noGrp="1"/>
          </p:cNvSpPr>
          <p:nvPr>
            <p:ph type="title"/>
          </p:nvPr>
        </p:nvSpPr>
        <p:spPr/>
        <p:txBody>
          <a:bodyPr vert="horz" lIns="91440" tIns="45720" rIns="91440" bIns="45720" rtlCol="0" anchor="ctr">
            <a:normAutofit/>
            <a:scene3d>
              <a:camera prst="orthographicFront"/>
              <a:lightRig rig="soft" dir="t"/>
            </a:scene3d>
            <a:sp3d prstMaterial="softEdge">
              <a:bevelT w="25400" h="25400"/>
            </a:sp3d>
          </a:bodyPr>
          <a:lstStyle/>
          <a:p>
            <a:r>
              <a:rPr lang="mk-MK" dirty="0"/>
              <a:t>Географска местоположба</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W10\Desktop\НП_Маврово_(карта).jpg"/>
          <p:cNvPicPr>
            <a:picLocks noChangeAspect="1" noChangeArrowheads="1"/>
          </p:cNvPicPr>
          <p:nvPr/>
        </p:nvPicPr>
        <p:blipFill>
          <a:blip r:embed="rId2"/>
          <a:srcRect/>
          <a:stretch>
            <a:fillRect/>
          </a:stretch>
        </p:blipFill>
        <p:spPr bwMode="auto">
          <a:xfrm>
            <a:off x="6300192" y="965183"/>
            <a:ext cx="1857388" cy="3178197"/>
          </a:xfrm>
          <a:prstGeom prst="rect">
            <a:avLst/>
          </a:prstGeom>
          <a:noFill/>
        </p:spPr>
      </p:pic>
      <p:pic>
        <p:nvPicPr>
          <p:cNvPr id="4099" name="Picture 3" descr="C:\Users\W10\Desktop\images.jpg"/>
          <p:cNvPicPr>
            <a:picLocks noChangeAspect="1" noChangeArrowheads="1"/>
          </p:cNvPicPr>
          <p:nvPr/>
        </p:nvPicPr>
        <p:blipFill>
          <a:blip r:embed="rId3"/>
          <a:srcRect/>
          <a:stretch>
            <a:fillRect/>
          </a:stretch>
        </p:blipFill>
        <p:spPr bwMode="auto">
          <a:xfrm>
            <a:off x="3419872" y="4077072"/>
            <a:ext cx="2500330" cy="1865631"/>
          </a:xfrm>
          <a:prstGeom prst="rect">
            <a:avLst/>
          </a:prstGeom>
          <a:noFill/>
        </p:spPr>
      </p:pic>
      <p:pic>
        <p:nvPicPr>
          <p:cNvPr id="4100" name="Picture 4" descr="C:\Users\W10\Desktop\images.jpg"/>
          <p:cNvPicPr>
            <a:picLocks noChangeAspect="1" noChangeArrowheads="1"/>
          </p:cNvPicPr>
          <p:nvPr/>
        </p:nvPicPr>
        <p:blipFill>
          <a:blip r:embed="rId4"/>
          <a:srcRect/>
          <a:stretch>
            <a:fillRect/>
          </a:stretch>
        </p:blipFill>
        <p:spPr bwMode="auto">
          <a:xfrm>
            <a:off x="487306" y="836712"/>
            <a:ext cx="3750152" cy="24955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ru-RU" sz="2400" dirty="0"/>
              <a:t>Во границите на паркот се среќаваат голем број на интересни морфолошки форми: речни долини, клисури, водопади, карстни полиња, ували, вртачи, пештери,циркови, леднички езера, а разни видови на денудациони облици и сл. Посебно значење за националниот парк Маврово има врвот Голем Кораб (2764 мнв.) кој е воедно и највисок врв во Р.Македонија а со тоа и највисока точка на паркот . Најниската точка на националниот парк Маврово е на 600 мнв. и се наоѓа на самото место каде што Мала Река се влева во реката Радика.</a:t>
            </a:r>
            <a:endParaRPr lang="en-US" sz="2400" dirty="0"/>
          </a:p>
        </p:txBody>
      </p:sp>
      <p:sp>
        <p:nvSpPr>
          <p:cNvPr id="3" name="Title 2"/>
          <p:cNvSpPr>
            <a:spLocks noGrp="1"/>
          </p:cNvSpPr>
          <p:nvPr>
            <p:ph type="title"/>
          </p:nvPr>
        </p:nvSpPr>
        <p:spPr/>
        <p:txBody>
          <a:bodyPr/>
          <a:lstStyle/>
          <a:p>
            <a:r>
              <a:rPr lang="mk-MK" dirty="0"/>
              <a:t>Природни богатства</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W10\Desktop\images.jpg"/>
          <p:cNvPicPr>
            <a:picLocks noChangeAspect="1" noChangeArrowheads="1"/>
          </p:cNvPicPr>
          <p:nvPr/>
        </p:nvPicPr>
        <p:blipFill>
          <a:blip r:embed="rId2"/>
          <a:srcRect/>
          <a:stretch>
            <a:fillRect/>
          </a:stretch>
        </p:blipFill>
        <p:spPr bwMode="auto">
          <a:xfrm>
            <a:off x="500034" y="1500174"/>
            <a:ext cx="3633793" cy="2041730"/>
          </a:xfrm>
          <a:prstGeom prst="rect">
            <a:avLst/>
          </a:prstGeom>
          <a:noFill/>
        </p:spPr>
      </p:pic>
      <p:pic>
        <p:nvPicPr>
          <p:cNvPr id="2051" name="Picture 3" descr="C:\Users\W10\Desktop\download.jpg"/>
          <p:cNvPicPr>
            <a:picLocks noChangeAspect="1" noChangeArrowheads="1"/>
          </p:cNvPicPr>
          <p:nvPr/>
        </p:nvPicPr>
        <p:blipFill>
          <a:blip r:embed="rId3"/>
          <a:srcRect/>
          <a:stretch>
            <a:fillRect/>
          </a:stretch>
        </p:blipFill>
        <p:spPr bwMode="auto">
          <a:xfrm>
            <a:off x="5000628" y="1785926"/>
            <a:ext cx="3560281" cy="2360621"/>
          </a:xfrm>
          <a:prstGeom prst="rect">
            <a:avLst/>
          </a:prstGeom>
          <a:noFill/>
        </p:spPr>
      </p:pic>
      <p:pic>
        <p:nvPicPr>
          <p:cNvPr id="2052" name="Picture 4" descr="C:\Users\W10\Desktop\download.jpg"/>
          <p:cNvPicPr>
            <a:picLocks noChangeAspect="1" noChangeArrowheads="1"/>
          </p:cNvPicPr>
          <p:nvPr/>
        </p:nvPicPr>
        <p:blipFill>
          <a:blip r:embed="rId4"/>
          <a:srcRect/>
          <a:stretch>
            <a:fillRect/>
          </a:stretch>
        </p:blipFill>
        <p:spPr bwMode="auto">
          <a:xfrm>
            <a:off x="1571604" y="3714752"/>
            <a:ext cx="3269081" cy="226220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ru-RU" sz="3600" dirty="0"/>
              <a:t>НП Маврово претставува класично наоѓалиште за 7 растителни видови, единствено е наоѓалиште во Македонија за 12 ретки растителни видови а во границите на паркот се сретнуваат уште 33 видови растенија коишто се многу ретки во останатите делови на Македонија.Националниот парк Маврово е единствено наоѓалиште во републикава за 12 ретки растителни видови а во неговите граници се среќаваат уште 33 други видови на растенија кои се многу ретки во останатите делови од државава. Фауната на националниот парк Маврово исто така се одликува со значителна разноликост. Таа се состои од 140 видови птици, од кои, позначајни се: сивиот сокол, орелот крстач, суриот (златен) орел, шумскиот ут, големиот був, ливадската еја, степската еја, како и 11 видови водоземци, 12 видови на влечуги и 38 видови цицачи. Од цицачите најважни се: мечката, рисот, дивокозата и дивата мачка....</a:t>
            </a:r>
            <a:r>
              <a:rPr lang="mk-MK" sz="3600" dirty="0"/>
              <a:t/>
            </a:r>
            <a:br>
              <a:rPr lang="mk-MK" sz="3600" dirty="0"/>
            </a:br>
            <a:endParaRPr lang="en-US" sz="3600" dirty="0"/>
          </a:p>
        </p:txBody>
      </p:sp>
      <p:sp>
        <p:nvSpPr>
          <p:cNvPr id="3" name="Title 2"/>
          <p:cNvSpPr>
            <a:spLocks noGrp="1"/>
          </p:cNvSpPr>
          <p:nvPr>
            <p:ph type="title"/>
          </p:nvPr>
        </p:nvSpPr>
        <p:spPr/>
        <p:txBody>
          <a:bodyPr/>
          <a:lstStyle/>
          <a:p>
            <a:r>
              <a:rPr lang="mk-MK" dirty="0"/>
              <a:t>Флора и Фауна</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W10\Desktop\download.jpg"/>
          <p:cNvPicPr>
            <a:picLocks noChangeAspect="1" noChangeArrowheads="1"/>
          </p:cNvPicPr>
          <p:nvPr/>
        </p:nvPicPr>
        <p:blipFill>
          <a:blip r:embed="rId2"/>
          <a:srcRect/>
          <a:stretch>
            <a:fillRect/>
          </a:stretch>
        </p:blipFill>
        <p:spPr bwMode="auto">
          <a:xfrm>
            <a:off x="857224" y="1571612"/>
            <a:ext cx="3214710" cy="2226484"/>
          </a:xfrm>
          <a:prstGeom prst="rect">
            <a:avLst/>
          </a:prstGeom>
          <a:noFill/>
        </p:spPr>
      </p:pic>
      <p:pic>
        <p:nvPicPr>
          <p:cNvPr id="3075" name="Picture 3" descr="C:\Users\W10\Desktop\download.jpg"/>
          <p:cNvPicPr>
            <a:picLocks noChangeAspect="1" noChangeArrowheads="1"/>
          </p:cNvPicPr>
          <p:nvPr/>
        </p:nvPicPr>
        <p:blipFill>
          <a:blip r:embed="rId3"/>
          <a:srcRect/>
          <a:stretch>
            <a:fillRect/>
          </a:stretch>
        </p:blipFill>
        <p:spPr bwMode="auto">
          <a:xfrm>
            <a:off x="5572132" y="1643050"/>
            <a:ext cx="3000396" cy="2007538"/>
          </a:xfrm>
          <a:prstGeom prst="rect">
            <a:avLst/>
          </a:prstGeom>
          <a:noFill/>
        </p:spPr>
      </p:pic>
      <p:pic>
        <p:nvPicPr>
          <p:cNvPr id="3076" name="Picture 4" descr="C:\Users\W10\Desktop\download.jpg"/>
          <p:cNvPicPr>
            <a:picLocks noChangeAspect="1" noChangeArrowheads="1"/>
          </p:cNvPicPr>
          <p:nvPr/>
        </p:nvPicPr>
        <p:blipFill>
          <a:blip r:embed="rId4"/>
          <a:srcRect/>
          <a:stretch>
            <a:fillRect/>
          </a:stretch>
        </p:blipFill>
        <p:spPr bwMode="auto">
          <a:xfrm>
            <a:off x="3286116" y="3714752"/>
            <a:ext cx="3286148" cy="217885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6972" y="2492896"/>
            <a:ext cx="4599336" cy="1077218"/>
          </a:xfrm>
          <a:prstGeom prst="rect">
            <a:avLst/>
          </a:prstGeom>
          <a:noFill/>
        </p:spPr>
        <p:txBody>
          <a:bodyPr wrap="none" rtlCol="0">
            <a:spAutoFit/>
          </a:bodyPr>
          <a:lstStyle/>
          <a:p>
            <a:pPr algn="ctr"/>
            <a:r>
              <a:rPr lang="mk-MK" sz="3200" dirty="0" smtClean="0"/>
              <a:t>Изработила</a:t>
            </a:r>
            <a:r>
              <a:rPr lang="en-US" sz="3200" dirty="0" smtClean="0">
                <a:latin typeface="Bodoni MT" panose="02070603080606020203" pitchFamily="18" charset="0"/>
              </a:rPr>
              <a:t>:</a:t>
            </a:r>
            <a:r>
              <a:rPr lang="mk-MK" sz="3200" dirty="0" smtClean="0"/>
              <a:t> </a:t>
            </a:r>
            <a:endParaRPr lang="en-US" sz="3200" dirty="0" smtClean="0">
              <a:latin typeface="Bodoni MT" panose="02070603080606020203" pitchFamily="18" charset="0"/>
            </a:endParaRPr>
          </a:p>
          <a:p>
            <a:pPr algn="ctr"/>
            <a:r>
              <a:rPr lang="mk-MK" sz="3200" dirty="0" smtClean="0"/>
              <a:t>Надица Тасеска </a:t>
            </a:r>
            <a:r>
              <a:rPr lang="en-US" sz="3200" smtClean="0">
                <a:latin typeface="Bodoni MT" panose="02070603080606020203" pitchFamily="18" charset="0"/>
              </a:rPr>
              <a:t>VI/2 </a:t>
            </a:r>
            <a:endParaRPr lang="en-US" sz="3200" dirty="0">
              <a:latin typeface="Bodoni MT" panose="02070603080606020203" pitchFamily="18" charset="0"/>
            </a:endParaRPr>
          </a:p>
        </p:txBody>
      </p:sp>
    </p:spTree>
    <p:extLst>
      <p:ext uri="{BB962C8B-B14F-4D97-AF65-F5344CB8AC3E}">
        <p14:creationId xmlns:p14="http://schemas.microsoft.com/office/powerpoint/2010/main" val="4217261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ferenceId xmlns="b541389a-5761-43de-8127-8aaea463e0c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F6B5C6882D1F43B528C55682772CB9" ma:contentTypeVersion="6" ma:contentTypeDescription="Create a new document." ma:contentTypeScope="" ma:versionID="38c7a686a5e79ca2b7739f4839e7baa7">
  <xsd:schema xmlns:xsd="http://www.w3.org/2001/XMLSchema" xmlns:xs="http://www.w3.org/2001/XMLSchema" xmlns:p="http://schemas.microsoft.com/office/2006/metadata/properties" xmlns:ns2="b541389a-5761-43de-8127-8aaea463e0cb" targetNamespace="http://schemas.microsoft.com/office/2006/metadata/properties" ma:root="true" ma:fieldsID="85005b6eb41d709ca136f2768b417f2a" ns2:_="">
    <xsd:import namespace="b541389a-5761-43de-8127-8aaea463e0cb"/>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1389a-5761-43de-8127-8aaea463e0cb"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6FFF72-C0FA-4B4F-B8AE-2066AF9FF261}">
  <ds:schemaRefs>
    <ds:schemaRef ds:uri="http://schemas.microsoft.com/office/2006/metadata/properties"/>
    <ds:schemaRef ds:uri="http://schemas.microsoft.com/office/infopath/2007/PartnerControls"/>
    <ds:schemaRef ds:uri="b541389a-5761-43de-8127-8aaea463e0cb"/>
  </ds:schemaRefs>
</ds:datastoreItem>
</file>

<file path=customXml/itemProps2.xml><?xml version="1.0" encoding="utf-8"?>
<ds:datastoreItem xmlns:ds="http://schemas.openxmlformats.org/officeDocument/2006/customXml" ds:itemID="{B90A733F-F4ED-40E6-AF36-812610FDFB71}">
  <ds:schemaRefs>
    <ds:schemaRef ds:uri="http://schemas.microsoft.com/sharepoint/v3/contenttype/forms"/>
  </ds:schemaRefs>
</ds:datastoreItem>
</file>

<file path=customXml/itemProps3.xml><?xml version="1.0" encoding="utf-8"?>
<ds:datastoreItem xmlns:ds="http://schemas.openxmlformats.org/officeDocument/2006/customXml" ds:itemID="{49B4799C-20F8-4878-AE1C-5EC9EA7518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41389a-5761-43de-8127-8aaea463e0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166</TotalTime>
  <Words>177</Words>
  <Application>Microsoft Office PowerPoint</Application>
  <PresentationFormat>On-screen Show (4:3)</PresentationFormat>
  <Paragraphs>12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Bodoni MT</vt:lpstr>
      <vt:lpstr>Lucida Sans Unicode</vt:lpstr>
      <vt:lpstr>Verdana</vt:lpstr>
      <vt:lpstr>Wingdings 2</vt:lpstr>
      <vt:lpstr>Wingdings 3</vt:lpstr>
      <vt:lpstr>Concourse</vt:lpstr>
      <vt:lpstr>Национален парк Маврово</vt:lpstr>
      <vt:lpstr>Што е национален парк?</vt:lpstr>
      <vt:lpstr>Географска местоположба</vt:lpstr>
      <vt:lpstr>PowerPoint Presentation</vt:lpstr>
      <vt:lpstr>Природни богатства</vt:lpstr>
      <vt:lpstr>PowerPoint Presentation</vt:lpstr>
      <vt:lpstr>Флора и Фауна</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Национален парк Маврово</dc:title>
  <dc:creator>Windows User</dc:creator>
  <cp:lastModifiedBy>Windows User</cp:lastModifiedBy>
  <cp:revision>8</cp:revision>
  <dcterms:created xsi:type="dcterms:W3CDTF">2021-02-16T15:31:24Z</dcterms:created>
  <dcterms:modified xsi:type="dcterms:W3CDTF">2021-02-23T23:08:11Z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0x01010081F6B5C6882D1F43B528C55682772CB9</vt:lpwstr>
  </property>
</Properties>
</file>