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59" r:id="rId9"/>
    <p:sldId id="260" r:id="rId10"/>
    <p:sldId id="261" r:id="rId11"/>
    <p:sldId id="278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69" r:id="rId27"/>
    <p:sldId id="286" r:id="rId28"/>
    <p:sldId id="287" r:id="rId29"/>
    <p:sldId id="271" r:id="rId30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18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28" name="Контейнер за 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BE26-DE54-40F4-88A4-70D53F997FEC}" type="datetimeFigureOut">
              <a:rPr lang="bg-BG" smtClean="0"/>
              <a:pPr/>
              <a:t>4.12.2014 г.</a:t>
            </a:fld>
            <a:endParaRPr lang="bg-BG"/>
          </a:p>
        </p:txBody>
      </p:sp>
      <p:sp>
        <p:nvSpPr>
          <p:cNvPr id="17" name="Контейнер за долния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29" name="Контейнер за номер на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989-1447-4EBF-9CC1-696474694537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bg-BG" smtClean="0"/>
              <a:t>Щракнете, за да редактирате стила на подзаглавията в образеца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BE26-DE54-40F4-88A4-70D53F997FEC}" type="datetimeFigureOut">
              <a:rPr lang="bg-BG" smtClean="0"/>
              <a:pPr/>
              <a:t>4.12.2014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989-1447-4EBF-9CC1-696474694537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BE26-DE54-40F4-88A4-70D53F997FEC}" type="datetimeFigureOut">
              <a:rPr lang="bg-BG" smtClean="0"/>
              <a:pPr/>
              <a:t>4.12.2014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989-1447-4EBF-9CC1-696474694537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BE26-DE54-40F4-88A4-70D53F997FEC}" type="datetimeFigureOut">
              <a:rPr lang="bg-BG" smtClean="0"/>
              <a:pPr/>
              <a:t>4.12.2014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989-1447-4EBF-9CC1-696474694537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BE26-DE54-40F4-88A4-70D53F997FEC}" type="datetimeFigureOut">
              <a:rPr lang="bg-BG" smtClean="0"/>
              <a:pPr/>
              <a:t>4.12.2014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E560989-1447-4EBF-9CC1-696474694537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BE26-DE54-40F4-88A4-70D53F997FEC}" type="datetimeFigureOut">
              <a:rPr lang="bg-BG" smtClean="0"/>
              <a:pPr/>
              <a:t>4.12.2014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989-1447-4EBF-9CC1-696474694537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BE26-DE54-40F4-88A4-70D53F997FEC}" type="datetimeFigureOut">
              <a:rPr lang="bg-BG" smtClean="0"/>
              <a:pPr/>
              <a:t>4.12.2014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989-1447-4EBF-9CC1-696474694537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BE26-DE54-40F4-88A4-70D53F997FEC}" type="datetimeFigureOut">
              <a:rPr lang="bg-BG" smtClean="0"/>
              <a:pPr/>
              <a:t>4.12.2014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989-1447-4EBF-9CC1-696474694537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BE26-DE54-40F4-88A4-70D53F997FEC}" type="datetimeFigureOut">
              <a:rPr lang="bg-BG" smtClean="0"/>
              <a:pPr/>
              <a:t>4.12.2014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989-1447-4EBF-9CC1-696474694537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BE26-DE54-40F4-88A4-70D53F997FEC}" type="datetimeFigureOut">
              <a:rPr lang="bg-BG" smtClean="0"/>
              <a:pPr/>
              <a:t>4.12.2014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989-1447-4EBF-9CC1-696474694537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bg-BG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Щракнете върху иконата, за да добавите картина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8BE26-DE54-40F4-88A4-70D53F997FEC}" type="datetimeFigureOut">
              <a:rPr lang="bg-BG" smtClean="0"/>
              <a:pPr/>
              <a:t>4.12.2014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0989-1447-4EBF-9CC1-696474694537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онтейнер за заглавие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888BE26-DE54-40F4-88A4-70D53F997FEC}" type="datetimeFigureOut">
              <a:rPr lang="bg-BG" smtClean="0"/>
              <a:pPr/>
              <a:t>4.12.2014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E560989-1447-4EBF-9CC1-696474694537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онтейнер за съдържание 5" descr="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00232" y="1643050"/>
            <a:ext cx="4972079" cy="4714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5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82550" h="38100" prst="coolSlant"/>
            </a:sp3d>
          </a:bodyPr>
          <a:lstStyle/>
          <a:p>
            <a:r>
              <a:rPr lang="bg-BG" sz="2800" dirty="0" smtClean="0">
                <a:effectLst/>
              </a:rPr>
              <a:t>И С ПОМПОНИ, И С БАТОНИ СМЕ ВСЕ ТАКА ЧАРОВНИ</a:t>
            </a:r>
            <a:endParaRPr lang="bg-BG" sz="2800" dirty="0">
              <a:effectLst/>
            </a:endParaRPr>
          </a:p>
        </p:txBody>
      </p:sp>
      <p:pic>
        <p:nvPicPr>
          <p:cNvPr id="4" name="Контейнер за съдържание 3" descr="DSC048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26224"/>
            <a:ext cx="4038600" cy="3073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Контейнер за съдържание 6" descr="DSC003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DSC003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dirty="0" smtClean="0"/>
              <a:t>НАШИТЕ МАЛКИ ПЕШЕХОДЦИ ИЗНЕНАДАХА ПРИЯТНО ДОРИ И ЧИЧКО ПОЛИЦАЙ </a:t>
            </a:r>
            <a:endParaRPr lang="bg-BG" sz="2400" dirty="0"/>
          </a:p>
        </p:txBody>
      </p:sp>
      <p:pic>
        <p:nvPicPr>
          <p:cNvPr id="9" name="Контейнер за съдържание 8" descr="DSC096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онтейнер за съдържание 9" descr="IMG_06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5000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2800" dirty="0" smtClean="0"/>
              <a:t>ОБИЧАМЕ И ПАЗИМ ПРИРОДАТА И СЕ ГРИЖИМ С ЛЮБОВ ЗА НЕЙНИТЕ ОБИТАТЕЛИ</a:t>
            </a:r>
            <a:endParaRPr lang="bg-BG" sz="2800" dirty="0"/>
          </a:p>
        </p:txBody>
      </p:sp>
      <p:pic>
        <p:nvPicPr>
          <p:cNvPr id="9" name="Контейнер за съдържание 8" descr="DSC032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Контейнер за съдържание 9" descr="DSC01693 - Копие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Контейнер за съдържание 3" descr="DSC03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1" y="1600200"/>
            <a:ext cx="6232018" cy="4757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dirty="0" smtClean="0"/>
              <a:t>ЗЛАТНА ЕСЕН ПРЕТВОРЕНА ОТ ЗЛАТНИТЕ РЪЦЕ НА РОДИТЕЛИТЕ И МАЛКИТЕ ЛАТИНКИ</a:t>
            </a:r>
            <a:endParaRPr lang="bg-BG" sz="2400" dirty="0"/>
          </a:p>
        </p:txBody>
      </p:sp>
      <p:pic>
        <p:nvPicPr>
          <p:cNvPr id="9" name="Контейнер за съдържание 8" descr="DSC017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Контейнер за съдържание 9" descr="DSC017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357430"/>
            <a:ext cx="4086225" cy="31003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1" name="Контейнер за съдържание 10" descr="DSC092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571612"/>
            <a:ext cx="6278033" cy="470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0" advTm="5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/>
              <a:t>НИЕ СМЕ В ПРИКАЗКИТЕ И ПРИКАЗКИТЕ СА В НАС</a:t>
            </a:r>
            <a:endParaRPr lang="bg-BG" sz="2800" dirty="0"/>
          </a:p>
        </p:txBody>
      </p:sp>
      <p:pic>
        <p:nvPicPr>
          <p:cNvPr id="9" name="Контейнер за съдържание 8" descr="DSC059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Контейнер за съдържание 9" descr="DSC017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dirty="0" smtClean="0"/>
              <a:t>МАКАР И  ДА СМЕ МАЛКИ, НИЕ ОБИЧАМЕ И УВАЖАВАМЕ БЪЛГАРСКИТЕ ТРАДИЦИИ</a:t>
            </a:r>
            <a:endParaRPr lang="bg-BG" sz="2400" dirty="0"/>
          </a:p>
        </p:txBody>
      </p:sp>
      <p:pic>
        <p:nvPicPr>
          <p:cNvPr id="6" name="Контейнер за съдържание 5" descr="DSCI96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553294_387911041241699_83648647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1600200"/>
            <a:ext cx="4214842" cy="47085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Detska gradin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1571612"/>
            <a:ext cx="3500461" cy="4929222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303409_387907031242100_195979402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Content Placeholder 4" descr="305671_387909354575201_2085247457_n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554316_387906597908810_1015314938_n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1507771_694109797288487_98127945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1525266_694110130621787_1287394231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Content Placeholder 4" descr="1465171_694109997288467_484139235_n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1507671_694109863955147_846599294_n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1470421_694109840621816_181373003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Контейнер за съдържание 6" descr="5-ta D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DSC016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DSC016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/>
              <a:t>ТОВА СМЕ ЦВЕТЯТА НА ДГ “ЛАТИНКА”</a:t>
            </a:r>
            <a:endParaRPr lang="bg-BG" sz="2800" dirty="0"/>
          </a:p>
        </p:txBody>
      </p:sp>
      <p:pic>
        <p:nvPicPr>
          <p:cNvPr id="4" name="Контейнер за съдържание 3" descr="DSC016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57224" y="1600200"/>
            <a:ext cx="6929485" cy="504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7000">
    <p:newsflash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Content Placeholder 4" descr="DSC015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DSC015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33470_136636613052855_217185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69371_136634989719684_28646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1600200"/>
            <a:ext cx="4143403" cy="47085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71917_136636409719542_63987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160" y="1764474"/>
            <a:ext cx="6583680" cy="4379976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" name="Content Placeholder 3" descr="www.monitor.b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928802"/>
            <a:ext cx="6560903" cy="437040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  <a:scene3d>
              <a:camera prst="isometricOffAxis1Righ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bg-BG" sz="2800" dirty="0" smtClean="0">
                <a:solidFill>
                  <a:schemeClr val="tx2"/>
                </a:solidFill>
              </a:rPr>
              <a:t>При нас винаги е весело …</a:t>
            </a:r>
            <a:endParaRPr lang="bg-BG" sz="2800" dirty="0">
              <a:solidFill>
                <a:schemeClr val="tx2"/>
              </a:solidFill>
            </a:endParaRPr>
          </a:p>
        </p:txBody>
      </p:sp>
      <p:pic>
        <p:nvPicPr>
          <p:cNvPr id="8" name="Контейнер за съдържание 7" descr="DSC092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/>
              <a:t>БЪРЗИ, СМЕЛИ, СРЪЧНИ ! </a:t>
            </a:r>
            <a:endParaRPr lang="bg-BG" sz="2800" dirty="0"/>
          </a:p>
        </p:txBody>
      </p:sp>
      <p:pic>
        <p:nvPicPr>
          <p:cNvPr id="9" name="Контейнер за съдържание 8" descr="DSC004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Контейнер за съдържание 9" descr="DSC0046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ръх">
  <a:themeElements>
    <a:clrScheme name="Цветист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Връх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Цветист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168</TotalTime>
  <Words>84</Words>
  <Application>Microsoft Office PowerPoint</Application>
  <PresentationFormat>On-screen Show (4:3)</PresentationFormat>
  <Paragraphs>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Връх</vt:lpstr>
      <vt:lpstr>Slide 1</vt:lpstr>
      <vt:lpstr>Slide 2</vt:lpstr>
      <vt:lpstr>Slide 3</vt:lpstr>
      <vt:lpstr>Slide 4</vt:lpstr>
      <vt:lpstr>Slide 5</vt:lpstr>
      <vt:lpstr>Slide 6</vt:lpstr>
      <vt:lpstr>Slide 7</vt:lpstr>
      <vt:lpstr>При нас винаги е весело …</vt:lpstr>
      <vt:lpstr>БЪРЗИ, СМЕЛИ, СРЪЧНИ ! </vt:lpstr>
      <vt:lpstr>И С ПОМПОНИ, И С БАТОНИ СМЕ ВСЕ ТАКА ЧАРОВНИ</vt:lpstr>
      <vt:lpstr>Slide 11</vt:lpstr>
      <vt:lpstr>НАШИТЕ МАЛКИ ПЕШЕХОДЦИ ИЗНЕНАДАХА ПРИЯТНО ДОРИ И ЧИЧКО ПОЛИЦАЙ </vt:lpstr>
      <vt:lpstr>ОБИЧАМЕ И ПАЗИМ ПРИРОДАТА И СЕ ГРИЖИМ С ЛЮБОВ ЗА НЕЙНИТЕ ОБИТАТЕЛИ</vt:lpstr>
      <vt:lpstr>Slide 14</vt:lpstr>
      <vt:lpstr>ЗЛАТНА ЕСЕН ПРЕТВОРЕНА ОТ ЗЛАТНИТЕ РЪЦЕ НА РОДИТЕЛИТЕ И МАЛКИТЕ ЛАТИНКИ</vt:lpstr>
      <vt:lpstr>Slide 16</vt:lpstr>
      <vt:lpstr>НИЕ СМЕ В ПРИКАЗКИТЕ И ПРИКАЗКИТЕ СА В НАС</vt:lpstr>
      <vt:lpstr>МАКАР И  ДА СМЕ МАЛКИ, НИЕ ОБИЧАМЕ И УВАЖАВАМЕ БЪЛГАРСКИТЕ ТРАДИЦИИ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ТОВА СМЕ ЦВЕТЯТА НА ДГ “ЛАТИНКА”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My PC</dc:creator>
  <cp:lastModifiedBy>User</cp:lastModifiedBy>
  <cp:revision>22</cp:revision>
  <dcterms:created xsi:type="dcterms:W3CDTF">2014-11-11T19:02:37Z</dcterms:created>
  <dcterms:modified xsi:type="dcterms:W3CDTF">2014-12-04T10:49:29Z</dcterms:modified>
</cp:coreProperties>
</file>