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0" r:id="rId2"/>
    <p:sldId id="286" r:id="rId3"/>
    <p:sldId id="287" r:id="rId4"/>
    <p:sldId id="282" r:id="rId5"/>
    <p:sldId id="288" r:id="rId6"/>
    <p:sldId id="289" r:id="rId7"/>
    <p:sldId id="257" r:id="rId8"/>
    <p:sldId id="276" r:id="rId9"/>
    <p:sldId id="279" r:id="rId10"/>
    <p:sldId id="277" r:id="rId11"/>
    <p:sldId id="275" r:id="rId12"/>
    <p:sldId id="283" r:id="rId13"/>
    <p:sldId id="264" r:id="rId14"/>
    <p:sldId id="265" r:id="rId15"/>
    <p:sldId id="266" r:id="rId16"/>
    <p:sldId id="267" r:id="rId17"/>
    <p:sldId id="281" r:id="rId18"/>
    <p:sldId id="285" r:id="rId1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BB9BE3-A19B-4A1D-9396-D5DBD64791E7}" v="1048" dt="2022-05-08T17:59:41.443"/>
    <p1510:client id="{6D132D69-8A7A-4A82-A81F-A6A97D75056B}" v="477" dt="2022-05-06T19:44:37.286"/>
    <p1510:client id="{C0CDD4BE-B843-4FF1-B0BB-7100B06267EA}" v="20" dt="2022-05-06T17:11:04.9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7" autoAdjust="0"/>
    <p:restoredTop sz="94660"/>
  </p:normalViewPr>
  <p:slideViewPr>
    <p:cSldViewPr snapToGrid="0">
      <p:cViewPr>
        <p:scale>
          <a:sx n="47" d="100"/>
          <a:sy n="47" d="100"/>
        </p:scale>
        <p:origin x="1136" y="4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 dello schema</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5/8/2022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862482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5/8/2022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3730019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 dello schema</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5/8/2022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3596274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5/8/2022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3697440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 dello schema</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C764DE79-268F-4C1A-8933-263129D2AF90}" type="datetimeFigureOut">
              <a:rPr lang="en-US" dirty="0"/>
              <a:t>5/8/2022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468595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p:cNvSpPr>
            <a:spLocks noGrp="1"/>
          </p:cNvSpPr>
          <p:nvPr>
            <p:ph type="dt" sz="half" idx="10"/>
          </p:nvPr>
        </p:nvSpPr>
        <p:spPr/>
        <p:txBody>
          <a:bodyPr/>
          <a:lstStyle/>
          <a:p>
            <a:fld id="{C764DE79-268F-4C1A-8933-263129D2AF90}" type="datetimeFigureOut">
              <a:rPr lang="en-US" dirty="0"/>
              <a:t>5/8/2022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1139103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 dello schema</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fld id="{C764DE79-268F-4C1A-8933-263129D2AF90}" type="datetimeFigureOut">
              <a:rPr lang="en-US" dirty="0"/>
              <a:t>5/8/2022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1949872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Date Placeholder 2"/>
          <p:cNvSpPr>
            <a:spLocks noGrp="1"/>
          </p:cNvSpPr>
          <p:nvPr>
            <p:ph type="dt" sz="half" idx="10"/>
          </p:nvPr>
        </p:nvSpPr>
        <p:spPr/>
        <p:txBody>
          <a:bodyPr/>
          <a:lstStyle/>
          <a:p>
            <a:fld id="{C764DE79-268F-4C1A-8933-263129D2AF90}" type="datetimeFigureOut">
              <a:rPr lang="en-US" dirty="0"/>
              <a:t>5/8/2022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1243659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426285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764DE79-268F-4C1A-8933-263129D2AF90}" type="datetimeFigureOut">
              <a:rPr lang="en-US" dirty="0"/>
              <a:t>5/8/2022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313611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764DE79-268F-4C1A-8933-263129D2AF90}" type="datetimeFigureOut">
              <a:rPr lang="en-US" dirty="0"/>
              <a:t>5/8/2022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2274699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5/8/2022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a:t>
            </a:fld>
            <a:endParaRPr lang="en-US"/>
          </a:p>
        </p:txBody>
      </p:sp>
    </p:spTree>
    <p:extLst>
      <p:ext uri="{BB962C8B-B14F-4D97-AF65-F5344CB8AC3E}">
        <p14:creationId xmlns:p14="http://schemas.microsoft.com/office/powerpoint/2010/main" val="7701941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4.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4.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4.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1000" r="-21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40B212-858B-15FC-7822-7664830A2AE9}"/>
              </a:ext>
            </a:extLst>
          </p:cNvPr>
          <p:cNvSpPr>
            <a:spLocks noGrp="1"/>
          </p:cNvSpPr>
          <p:nvPr>
            <p:ph type="ctrTitle"/>
          </p:nvPr>
        </p:nvSpPr>
        <p:spPr>
          <a:xfrm>
            <a:off x="894144" y="1874718"/>
            <a:ext cx="7772400" cy="2387600"/>
          </a:xfrm>
          <a:blipFill dpi="0" rotWithShape="1">
            <a:blip r:embed="rId3">
              <a:alphaModFix amt="0"/>
              <a:extLst>
                <a:ext uri="{BEBA8EAE-BF5A-486C-A8C5-ECC9F3942E4B}">
                  <a14:imgProps xmlns:a14="http://schemas.microsoft.com/office/drawing/2010/main">
                    <a14:imgLayer r:embed="rId4">
                      <a14:imgEffect>
                        <a14:sharpenSoften amount="100000"/>
                      </a14:imgEffect>
                      <a14:imgEffect>
                        <a14:colorTemperature colorTemp="11500"/>
                      </a14:imgEffect>
                      <a14:imgEffect>
                        <a14:saturation sat="400000"/>
                      </a14:imgEffect>
                      <a14:imgEffect>
                        <a14:brightnessContrast bright="100000" contrast="-49000"/>
                      </a14:imgEffect>
                    </a14:imgLayer>
                  </a14:imgProps>
                </a:ext>
              </a:extLst>
            </a:blip>
            <a:srcRect/>
            <a:stretch>
              <a:fillRect/>
            </a:stretch>
          </a:blipFill>
        </p:spPr>
        <p:txBody>
          <a:bodyPr>
            <a:normAutofit fontScale="90000"/>
          </a:bodyPr>
          <a:lstStyle/>
          <a:p>
            <a:r>
              <a:rPr lang="it-IT" dirty="0" err="1">
                <a:latin typeface="Bookman Old Style" panose="02050604050505020204" pitchFamily="18" charset="0"/>
              </a:rPr>
              <a:t>What</a:t>
            </a:r>
            <a:r>
              <a:rPr lang="it-IT" dirty="0">
                <a:latin typeface="Bookman Old Style" panose="02050604050505020204" pitchFamily="18" charset="0"/>
              </a:rPr>
              <a:t> makes Me Happy… </a:t>
            </a:r>
            <a:r>
              <a:rPr lang="it-IT" dirty="0" err="1">
                <a:latin typeface="Bookman Old Style" panose="02050604050505020204" pitchFamily="18" charset="0"/>
              </a:rPr>
              <a:t>Italian</a:t>
            </a:r>
            <a:r>
              <a:rPr lang="it-IT" dirty="0">
                <a:latin typeface="Bookman Old Style" panose="02050604050505020204" pitchFamily="18" charset="0"/>
              </a:rPr>
              <a:t> Style!</a:t>
            </a:r>
          </a:p>
        </p:txBody>
      </p:sp>
    </p:spTree>
    <p:extLst>
      <p:ext uri="{BB962C8B-B14F-4D97-AF65-F5344CB8AC3E}">
        <p14:creationId xmlns:p14="http://schemas.microsoft.com/office/powerpoint/2010/main" val="16534352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tangolo con angoli arrotondati 4">
            <a:extLst>
              <a:ext uri="{FF2B5EF4-FFF2-40B4-BE49-F238E27FC236}">
                <a16:creationId xmlns:a16="http://schemas.microsoft.com/office/drawing/2014/main" id="{5AC6E4A1-145A-54CD-3AF0-8BB90BBDFFE4}"/>
              </a:ext>
            </a:extLst>
          </p:cNvPr>
          <p:cNvSpPr/>
          <p:nvPr/>
        </p:nvSpPr>
        <p:spPr>
          <a:xfrm>
            <a:off x="106679" y="4148668"/>
            <a:ext cx="8978053" cy="2599266"/>
          </a:xfrm>
          <a:prstGeom prst="roundRect">
            <a:avLst>
              <a:gd name="adj" fmla="val 0"/>
            </a:avLst>
          </a:prstGeom>
          <a:blipFill dpi="0" rotWithShape="1">
            <a:blip r:embed="rId3">
              <a:alphaModFix amt="0"/>
              <a:extLst>
                <a:ext uri="{BEBA8EAE-BF5A-486C-A8C5-ECC9F3942E4B}">
                  <a14:imgProps xmlns:a14="http://schemas.microsoft.com/office/drawing/2010/main">
                    <a14:imgLayer r:embed="rId4">
                      <a14:imgEffect>
                        <a14:sharpenSoften amount="100000"/>
                      </a14:imgEffect>
                      <a14:imgEffect>
                        <a14:colorTemperature colorTemp="11500"/>
                      </a14:imgEffect>
                      <a14:imgEffect>
                        <a14:saturation sat="400000"/>
                      </a14:imgEffect>
                      <a14:imgEffect>
                        <a14:brightnessContrast bright="100000" contrast="-49000"/>
                      </a14:imgEffect>
                    </a14:imgLayer>
                  </a14:imgProps>
                </a:ext>
              </a:extLst>
            </a:blip>
            <a:srcRect/>
            <a:stretch>
              <a:fillRect/>
            </a:stretch>
          </a:blipFill>
          <a:effectLst>
            <a:outerShdw blurRad="1270000" dist="317500" dir="5400000" sx="94000" sy="94000" rotWithShape="0">
              <a:prstClr val="black">
                <a:alpha val="20000"/>
              </a:prstClr>
            </a:outerShdw>
            <a:reflection endPos="0" dist="50800" dir="5400000" sy="-100000" algn="bl" rotWithShape="0"/>
            <a:softEdge rad="88900"/>
          </a:effectLst>
        </p:spPr>
        <p:style>
          <a:lnRef idx="2">
            <a:schemeClr val="accent6"/>
          </a:lnRef>
          <a:fillRef idx="1">
            <a:schemeClr val="lt1"/>
          </a:fillRef>
          <a:effectRef idx="0">
            <a:schemeClr val="accent6"/>
          </a:effectRef>
          <a:fontRef idx="minor">
            <a:schemeClr val="dk1"/>
          </a:fontRef>
        </p:style>
        <p:txBody>
          <a:bodyPr rtlCol="0" anchor="ctr"/>
          <a:lstStyle/>
          <a:p>
            <a:pPr algn="just"/>
            <a:r>
              <a:rPr lang="it-IT" sz="2200" dirty="0" err="1">
                <a:latin typeface="Bookman Old Style" panose="02050604050505020204" pitchFamily="18" charset="0"/>
                <a:ea typeface="+mn-lt"/>
                <a:cs typeface="+mn-lt"/>
              </a:rPr>
              <a:t>Numerous</a:t>
            </a:r>
            <a:r>
              <a:rPr lang="it-IT" sz="2200" dirty="0">
                <a:latin typeface="Bookman Old Style" panose="02050604050505020204" pitchFamily="18" charset="0"/>
                <a:ea typeface="+mn-lt"/>
                <a:cs typeface="+mn-lt"/>
              </a:rPr>
              <a:t> </a:t>
            </a:r>
            <a:r>
              <a:rPr lang="it-IT" sz="2200" dirty="0" err="1">
                <a:latin typeface="Bookman Old Style" panose="02050604050505020204" pitchFamily="18" charset="0"/>
                <a:ea typeface="+mn-lt"/>
                <a:cs typeface="+mn-lt"/>
              </a:rPr>
              <a:t>nutritionists</a:t>
            </a:r>
            <a:r>
              <a:rPr lang="it-IT" sz="2200" dirty="0">
                <a:latin typeface="Bookman Old Style" panose="02050604050505020204" pitchFamily="18" charset="0"/>
                <a:ea typeface="+mn-lt"/>
                <a:cs typeface="+mn-lt"/>
              </a:rPr>
              <a:t> </a:t>
            </a:r>
            <a:r>
              <a:rPr lang="it-IT" sz="2200" dirty="0" err="1">
                <a:latin typeface="Bookman Old Style" panose="02050604050505020204" pitchFamily="18" charset="0"/>
                <a:ea typeface="+mn-lt"/>
                <a:cs typeface="+mn-lt"/>
              </a:rPr>
              <a:t>verified</a:t>
            </a:r>
            <a:r>
              <a:rPr lang="it-IT" sz="2200" dirty="0">
                <a:latin typeface="Bookman Old Style" panose="02050604050505020204" pitchFamily="18" charset="0"/>
                <a:ea typeface="+mn-lt"/>
                <a:cs typeface="+mn-lt"/>
              </a:rPr>
              <a:t> </a:t>
            </a:r>
            <a:r>
              <a:rPr lang="it-IT" sz="2200" dirty="0" err="1">
                <a:latin typeface="Bookman Old Style" panose="02050604050505020204" pitchFamily="18" charset="0"/>
                <a:ea typeface="+mn-lt"/>
                <a:cs typeface="+mn-lt"/>
              </a:rPr>
              <a:t>it</a:t>
            </a:r>
            <a:r>
              <a:rPr lang="it-IT" sz="2200" dirty="0">
                <a:latin typeface="Bookman Old Style" panose="02050604050505020204" pitchFamily="18" charset="0"/>
                <a:ea typeface="+mn-lt"/>
                <a:cs typeface="+mn-lt"/>
              </a:rPr>
              <a:t> </a:t>
            </a:r>
            <a:r>
              <a:rPr lang="it-IT" sz="2200" dirty="0" err="1">
                <a:latin typeface="Bookman Old Style" panose="02050604050505020204" pitchFamily="18" charset="0"/>
                <a:ea typeface="+mn-lt"/>
                <a:cs typeface="+mn-lt"/>
              </a:rPr>
              <a:t>is</a:t>
            </a:r>
            <a:r>
              <a:rPr lang="it-IT" sz="2200" dirty="0">
                <a:latin typeface="Bookman Old Style" panose="02050604050505020204" pitchFamily="18" charset="0"/>
                <a:ea typeface="+mn-lt"/>
                <a:cs typeface="+mn-lt"/>
              </a:rPr>
              <a:t> the </a:t>
            </a:r>
            <a:r>
              <a:rPr lang="it-IT" sz="2200" dirty="0" err="1">
                <a:latin typeface="Bookman Old Style" panose="02050604050505020204" pitchFamily="18" charset="0"/>
                <a:ea typeface="+mn-lt"/>
                <a:cs typeface="+mn-lt"/>
              </a:rPr>
              <a:t>most</a:t>
            </a:r>
            <a:r>
              <a:rPr lang="it-IT" sz="2200" dirty="0">
                <a:latin typeface="Bookman Old Style" panose="02050604050505020204" pitchFamily="18" charset="0"/>
                <a:ea typeface="+mn-lt"/>
                <a:cs typeface="+mn-lt"/>
              </a:rPr>
              <a:t> complete </a:t>
            </a:r>
            <a:r>
              <a:rPr lang="it-IT" sz="2200" dirty="0" err="1">
                <a:latin typeface="Bookman Old Style" panose="02050604050505020204" pitchFamily="18" charset="0"/>
                <a:ea typeface="+mn-lt"/>
                <a:cs typeface="+mn-lt"/>
              </a:rPr>
              <a:t>diet</a:t>
            </a:r>
            <a:r>
              <a:rPr lang="it-IT" sz="2200" dirty="0">
                <a:latin typeface="Bookman Old Style" panose="02050604050505020204" pitchFamily="18" charset="0"/>
                <a:ea typeface="+mn-lt"/>
                <a:cs typeface="+mn-lt"/>
              </a:rPr>
              <a:t> for the human body.</a:t>
            </a:r>
            <a:endParaRPr lang="it-IT" sz="2200" dirty="0">
              <a:latin typeface="Bookman Old Style" panose="02050604050505020204" pitchFamily="18" charset="0"/>
              <a:cs typeface="Calibri" panose="020F0502020204030204"/>
            </a:endParaRPr>
          </a:p>
          <a:p>
            <a:pPr algn="just"/>
            <a:r>
              <a:rPr lang="it-IT" sz="2200" dirty="0">
                <a:latin typeface="Bookman Old Style" panose="02050604050505020204" pitchFamily="18" charset="0"/>
                <a:ea typeface="+mn-lt"/>
                <a:cs typeface="+mn-lt"/>
              </a:rPr>
              <a:t>It </a:t>
            </a:r>
            <a:r>
              <a:rPr lang="it-IT" sz="2200" dirty="0" err="1">
                <a:latin typeface="Bookman Old Style" panose="02050604050505020204" pitchFamily="18" charset="0"/>
                <a:ea typeface="+mn-lt"/>
                <a:cs typeface="+mn-lt"/>
              </a:rPr>
              <a:t>is</a:t>
            </a:r>
            <a:r>
              <a:rPr lang="it-IT" sz="2200" dirty="0">
                <a:latin typeface="Bookman Old Style" panose="02050604050505020204" pitchFamily="18" charset="0"/>
                <a:ea typeface="+mn-lt"/>
                <a:cs typeface="+mn-lt"/>
              </a:rPr>
              <a:t> </a:t>
            </a:r>
            <a:r>
              <a:rPr lang="it-IT" sz="2200" dirty="0" err="1">
                <a:latin typeface="Bookman Old Style" panose="02050604050505020204" pitchFamily="18" charset="0"/>
                <a:ea typeface="+mn-lt"/>
                <a:cs typeface="+mn-lt"/>
              </a:rPr>
              <a:t>based</a:t>
            </a:r>
            <a:r>
              <a:rPr lang="it-IT" sz="2200" dirty="0">
                <a:latin typeface="Bookman Old Style" panose="02050604050505020204" pitchFamily="18" charset="0"/>
                <a:ea typeface="+mn-lt"/>
                <a:cs typeface="+mn-lt"/>
              </a:rPr>
              <a:t> on </a:t>
            </a:r>
            <a:r>
              <a:rPr lang="it-IT" sz="2200" dirty="0" err="1">
                <a:latin typeface="Bookman Old Style" panose="02050604050505020204" pitchFamily="18" charset="0"/>
                <a:ea typeface="+mn-lt"/>
                <a:cs typeface="+mn-lt"/>
              </a:rPr>
              <a:t>mediterrean</a:t>
            </a:r>
            <a:r>
              <a:rPr lang="it-IT" sz="2200" dirty="0">
                <a:latin typeface="Bookman Old Style" panose="02050604050505020204" pitchFamily="18" charset="0"/>
                <a:ea typeface="+mn-lt"/>
                <a:cs typeface="+mn-lt"/>
              </a:rPr>
              <a:t> products and the large use of </a:t>
            </a:r>
            <a:r>
              <a:rPr lang="it-IT" sz="2200" dirty="0" err="1">
                <a:latin typeface="Bookman Old Style" panose="02050604050505020204" pitchFamily="18" charset="0"/>
                <a:ea typeface="+mn-lt"/>
                <a:cs typeface="+mn-lt"/>
              </a:rPr>
              <a:t>cereals</a:t>
            </a:r>
            <a:r>
              <a:rPr lang="it-IT" sz="2200" dirty="0">
                <a:latin typeface="Bookman Old Style" panose="02050604050505020204" pitchFamily="18" charset="0"/>
                <a:ea typeface="+mn-lt"/>
                <a:cs typeface="+mn-lt"/>
              </a:rPr>
              <a:t> and </a:t>
            </a:r>
            <a:r>
              <a:rPr lang="it-IT" sz="2200" dirty="0" err="1">
                <a:latin typeface="Bookman Old Style" panose="02050604050505020204" pitchFamily="18" charset="0"/>
                <a:ea typeface="+mn-lt"/>
                <a:cs typeface="+mn-lt"/>
              </a:rPr>
              <a:t>derivates</a:t>
            </a:r>
            <a:r>
              <a:rPr lang="it-IT" sz="2200" dirty="0">
                <a:latin typeface="Bookman Old Style" panose="02050604050505020204" pitchFamily="18" charset="0"/>
                <a:ea typeface="+mn-lt"/>
                <a:cs typeface="+mn-lt"/>
              </a:rPr>
              <a:t> (pasta, bread), oil, </a:t>
            </a:r>
            <a:r>
              <a:rPr lang="it-IT" sz="2200" dirty="0" err="1">
                <a:latin typeface="Bookman Old Style" panose="02050604050505020204" pitchFamily="18" charset="0"/>
                <a:ea typeface="+mn-lt"/>
                <a:cs typeface="+mn-lt"/>
              </a:rPr>
              <a:t>fruit</a:t>
            </a:r>
            <a:r>
              <a:rPr lang="it-IT" sz="2200" dirty="0">
                <a:latin typeface="Bookman Old Style" panose="02050604050505020204" pitchFamily="18" charset="0"/>
                <a:ea typeface="+mn-lt"/>
                <a:cs typeface="+mn-lt"/>
              </a:rPr>
              <a:t> and </a:t>
            </a:r>
            <a:r>
              <a:rPr lang="it-IT" sz="2200" dirty="0" err="1">
                <a:latin typeface="Bookman Old Style" panose="02050604050505020204" pitchFamily="18" charset="0"/>
                <a:ea typeface="+mn-lt"/>
                <a:cs typeface="+mn-lt"/>
              </a:rPr>
              <a:t>vegetables</a:t>
            </a:r>
            <a:r>
              <a:rPr lang="it-IT" sz="2200" dirty="0">
                <a:latin typeface="Bookman Old Style" panose="02050604050505020204" pitchFamily="18" charset="0"/>
                <a:ea typeface="+mn-lt"/>
                <a:cs typeface="+mn-lt"/>
              </a:rPr>
              <a:t>, </a:t>
            </a:r>
            <a:r>
              <a:rPr lang="it-IT" sz="2200" dirty="0" err="1">
                <a:latin typeface="Bookman Old Style" panose="02050604050505020204" pitchFamily="18" charset="0"/>
                <a:ea typeface="+mn-lt"/>
                <a:cs typeface="+mn-lt"/>
              </a:rPr>
              <a:t>legumes</a:t>
            </a:r>
            <a:endParaRPr lang="it-IT" sz="2200" dirty="0">
              <a:latin typeface="Bookman Old Style" panose="02050604050505020204" pitchFamily="18" charset="0"/>
            </a:endParaRPr>
          </a:p>
          <a:p>
            <a:pPr algn="just"/>
            <a:r>
              <a:rPr lang="it-IT" sz="2200" dirty="0" err="1">
                <a:latin typeface="Bookman Old Style" panose="02050604050505020204" pitchFamily="18" charset="0"/>
                <a:ea typeface="+mn-lt"/>
                <a:cs typeface="+mn-lt"/>
              </a:rPr>
              <a:t>Instead</a:t>
            </a:r>
            <a:r>
              <a:rPr lang="it-IT" sz="2200" dirty="0">
                <a:latin typeface="Bookman Old Style" panose="02050604050505020204" pitchFamily="18" charset="0"/>
                <a:ea typeface="+mn-lt"/>
                <a:cs typeface="+mn-lt"/>
              </a:rPr>
              <a:t> </a:t>
            </a:r>
            <a:r>
              <a:rPr lang="it-IT" sz="2200" dirty="0" err="1">
                <a:latin typeface="Bookman Old Style" panose="02050604050505020204" pitchFamily="18" charset="0"/>
                <a:ea typeface="+mn-lt"/>
                <a:cs typeface="+mn-lt"/>
              </a:rPr>
              <a:t>there</a:t>
            </a:r>
            <a:r>
              <a:rPr lang="it-IT" sz="2200" dirty="0">
                <a:latin typeface="Bookman Old Style" panose="02050604050505020204" pitchFamily="18" charset="0"/>
                <a:ea typeface="+mn-lt"/>
                <a:cs typeface="+mn-lt"/>
              </a:rPr>
              <a:t> are moderate </a:t>
            </a:r>
            <a:r>
              <a:rPr lang="it-IT" sz="2200" dirty="0" err="1">
                <a:latin typeface="Bookman Old Style" panose="02050604050505020204" pitchFamily="18" charset="0"/>
                <a:ea typeface="+mn-lt"/>
                <a:cs typeface="+mn-lt"/>
              </a:rPr>
              <a:t>quantities</a:t>
            </a:r>
            <a:r>
              <a:rPr lang="it-IT" sz="2200" dirty="0">
                <a:latin typeface="Bookman Old Style" panose="02050604050505020204" pitchFamily="18" charset="0"/>
                <a:ea typeface="+mn-lt"/>
                <a:cs typeface="+mn-lt"/>
              </a:rPr>
              <a:t> of </a:t>
            </a:r>
            <a:r>
              <a:rPr lang="it-IT" sz="2200" dirty="0" err="1">
                <a:latin typeface="Bookman Old Style" panose="02050604050505020204" pitchFamily="18" charset="0"/>
                <a:ea typeface="+mn-lt"/>
                <a:cs typeface="+mn-lt"/>
              </a:rPr>
              <a:t>fish</a:t>
            </a:r>
            <a:r>
              <a:rPr lang="it-IT" sz="2200" dirty="0">
                <a:latin typeface="Bookman Old Style" panose="02050604050505020204" pitchFamily="18" charset="0"/>
                <a:ea typeface="+mn-lt"/>
                <a:cs typeface="+mn-lt"/>
              </a:rPr>
              <a:t>, </a:t>
            </a:r>
            <a:r>
              <a:rPr lang="it-IT" sz="2200" dirty="0" err="1">
                <a:latin typeface="Bookman Old Style" panose="02050604050505020204" pitchFamily="18" charset="0"/>
                <a:ea typeface="+mn-lt"/>
                <a:cs typeface="+mn-lt"/>
              </a:rPr>
              <a:t>meat</a:t>
            </a:r>
            <a:r>
              <a:rPr lang="it-IT" sz="2200" dirty="0">
                <a:latin typeface="Bookman Old Style" panose="02050604050505020204" pitchFamily="18" charset="0"/>
                <a:ea typeface="+mn-lt"/>
                <a:cs typeface="+mn-lt"/>
              </a:rPr>
              <a:t>, </a:t>
            </a:r>
            <a:r>
              <a:rPr lang="it-IT" sz="2200" dirty="0" err="1">
                <a:latin typeface="Bookman Old Style" panose="02050604050505020204" pitchFamily="18" charset="0"/>
                <a:ea typeface="+mn-lt"/>
                <a:cs typeface="+mn-lt"/>
              </a:rPr>
              <a:t>milk</a:t>
            </a:r>
            <a:r>
              <a:rPr lang="it-IT" sz="2200" dirty="0">
                <a:latin typeface="Bookman Old Style" panose="02050604050505020204" pitchFamily="18" charset="0"/>
                <a:ea typeface="+mn-lt"/>
                <a:cs typeface="+mn-lt"/>
              </a:rPr>
              <a:t> </a:t>
            </a:r>
            <a:r>
              <a:rPr lang="it-IT" sz="2200" dirty="0" err="1">
                <a:latin typeface="Bookman Old Style" panose="02050604050505020204" pitchFamily="18" charset="0"/>
                <a:ea typeface="+mn-lt"/>
                <a:cs typeface="+mn-lt"/>
              </a:rPr>
              <a:t>derivates</a:t>
            </a:r>
            <a:endParaRPr lang="it-IT" sz="2200" dirty="0">
              <a:latin typeface="Bookman Old Style" panose="02050604050505020204" pitchFamily="18" charset="0"/>
            </a:endParaRPr>
          </a:p>
          <a:p>
            <a:pPr algn="just"/>
            <a:endParaRPr lang="it-IT" sz="2200" dirty="0">
              <a:latin typeface="Bookman Old Style" panose="02050604050505020204" pitchFamily="18" charset="0"/>
            </a:endParaRPr>
          </a:p>
        </p:txBody>
      </p:sp>
    </p:spTree>
    <p:extLst>
      <p:ext uri="{BB962C8B-B14F-4D97-AF65-F5344CB8AC3E}">
        <p14:creationId xmlns:p14="http://schemas.microsoft.com/office/powerpoint/2010/main" val="108721689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ttangolo con angoli arrotondati 8">
            <a:extLst>
              <a:ext uri="{FF2B5EF4-FFF2-40B4-BE49-F238E27FC236}">
                <a16:creationId xmlns:a16="http://schemas.microsoft.com/office/drawing/2014/main" id="{E1D5A522-2221-5D72-5B58-8618A2B79345}"/>
              </a:ext>
            </a:extLst>
          </p:cNvPr>
          <p:cNvSpPr/>
          <p:nvPr/>
        </p:nvSpPr>
        <p:spPr>
          <a:xfrm>
            <a:off x="106680" y="3738880"/>
            <a:ext cx="8930640" cy="3119120"/>
          </a:xfrm>
          <a:prstGeom prst="roundRect">
            <a:avLst>
              <a:gd name="adj" fmla="val 0"/>
            </a:avLst>
          </a:prstGeom>
          <a:blipFill dpi="0" rotWithShape="1">
            <a:blip r:embed="rId3">
              <a:alphaModFix amt="0"/>
              <a:extLst>
                <a:ext uri="{BEBA8EAE-BF5A-486C-A8C5-ECC9F3942E4B}">
                  <a14:imgProps xmlns:a14="http://schemas.microsoft.com/office/drawing/2010/main">
                    <a14:imgLayer r:embed="rId4">
                      <a14:imgEffect>
                        <a14:sharpenSoften amount="100000"/>
                      </a14:imgEffect>
                      <a14:imgEffect>
                        <a14:colorTemperature colorTemp="11500"/>
                      </a14:imgEffect>
                      <a14:imgEffect>
                        <a14:saturation sat="400000"/>
                      </a14:imgEffect>
                      <a14:imgEffect>
                        <a14:brightnessContrast bright="100000" contrast="-49000"/>
                      </a14:imgEffect>
                    </a14:imgLayer>
                  </a14:imgProps>
                </a:ext>
              </a:extLst>
            </a:blip>
            <a:srcRect/>
            <a:stretch>
              <a:fillRect/>
            </a:stretch>
          </a:blipFill>
          <a:effectLst>
            <a:outerShdw blurRad="1270000" dist="317500" dir="5400000" sx="94000" sy="94000" rotWithShape="0">
              <a:prstClr val="black">
                <a:alpha val="20000"/>
              </a:prstClr>
            </a:outerShdw>
            <a:reflection endPos="0" dist="50800" dir="5400000" sy="-100000" algn="bl" rotWithShape="0"/>
            <a:softEdge rad="88900"/>
          </a:effectLst>
        </p:spPr>
        <p:style>
          <a:lnRef idx="2">
            <a:schemeClr val="accent6"/>
          </a:lnRef>
          <a:fillRef idx="1">
            <a:schemeClr val="lt1"/>
          </a:fillRef>
          <a:effectRef idx="0">
            <a:schemeClr val="accent6"/>
          </a:effectRef>
          <a:fontRef idx="minor">
            <a:schemeClr val="dk1"/>
          </a:fontRef>
        </p:style>
        <p:txBody>
          <a:bodyPr rtlCol="0" anchor="ctr"/>
          <a:lstStyle/>
          <a:p>
            <a:pPr algn="just"/>
            <a:r>
              <a:rPr lang="it-IT" sz="2200" dirty="0">
                <a:latin typeface="Bookman Old Style" panose="02050604050505020204" pitchFamily="18" charset="0"/>
                <a:ea typeface="+mn-lt"/>
                <a:cs typeface="+mn-lt"/>
              </a:rPr>
              <a:t>It </a:t>
            </a:r>
            <a:r>
              <a:rPr lang="it-IT" sz="2200" dirty="0" err="1">
                <a:latin typeface="Bookman Old Style" panose="02050604050505020204" pitchFamily="18" charset="0"/>
                <a:ea typeface="+mn-lt"/>
                <a:cs typeface="+mn-lt"/>
              </a:rPr>
              <a:t>is</a:t>
            </a:r>
            <a:r>
              <a:rPr lang="it-IT" sz="2200" dirty="0">
                <a:latin typeface="Bookman Old Style" panose="02050604050505020204" pitchFamily="18" charset="0"/>
                <a:ea typeface="+mn-lt"/>
                <a:cs typeface="+mn-lt"/>
              </a:rPr>
              <a:t> </a:t>
            </a:r>
            <a:r>
              <a:rPr lang="it-IT" sz="2200" dirty="0" err="1">
                <a:latin typeface="Bookman Old Style" panose="02050604050505020204" pitchFamily="18" charset="0"/>
                <a:ea typeface="+mn-lt"/>
                <a:cs typeface="+mn-lt"/>
              </a:rPr>
              <a:t>certaily</a:t>
            </a:r>
            <a:r>
              <a:rPr lang="it-IT" sz="2200" dirty="0">
                <a:latin typeface="Bookman Old Style" panose="02050604050505020204" pitchFamily="18" charset="0"/>
                <a:ea typeface="+mn-lt"/>
                <a:cs typeface="+mn-lt"/>
              </a:rPr>
              <a:t> the </a:t>
            </a:r>
            <a:r>
              <a:rPr lang="it-IT" sz="2200" dirty="0" err="1">
                <a:latin typeface="Bookman Old Style" panose="02050604050505020204" pitchFamily="18" charset="0"/>
                <a:ea typeface="+mn-lt"/>
                <a:cs typeface="+mn-lt"/>
              </a:rPr>
              <a:t>most</a:t>
            </a:r>
            <a:r>
              <a:rPr lang="it-IT" sz="2200" dirty="0">
                <a:latin typeface="Bookman Old Style" panose="02050604050505020204" pitchFamily="18" charset="0"/>
                <a:ea typeface="+mn-lt"/>
                <a:cs typeface="+mn-lt"/>
              </a:rPr>
              <a:t> </a:t>
            </a:r>
            <a:r>
              <a:rPr lang="it-IT" sz="2200" dirty="0" err="1">
                <a:latin typeface="Bookman Old Style" panose="02050604050505020204" pitchFamily="18" charset="0"/>
                <a:ea typeface="+mn-lt"/>
                <a:cs typeface="+mn-lt"/>
              </a:rPr>
              <a:t>iconic</a:t>
            </a:r>
            <a:r>
              <a:rPr lang="it-IT" sz="2200" dirty="0">
                <a:latin typeface="Bookman Old Style" panose="02050604050505020204" pitchFamily="18" charset="0"/>
                <a:ea typeface="+mn-lt"/>
                <a:cs typeface="+mn-lt"/>
              </a:rPr>
              <a:t> </a:t>
            </a:r>
            <a:r>
              <a:rPr lang="it-IT" sz="2200" dirty="0" err="1">
                <a:latin typeface="Bookman Old Style" panose="02050604050505020204" pitchFamily="18" charset="0"/>
                <a:ea typeface="+mn-lt"/>
                <a:cs typeface="+mn-lt"/>
              </a:rPr>
              <a:t>italian</a:t>
            </a:r>
            <a:r>
              <a:rPr lang="it-IT" sz="2200" dirty="0">
                <a:latin typeface="Bookman Old Style" panose="02050604050505020204" pitchFamily="18" charset="0"/>
                <a:ea typeface="+mn-lt"/>
                <a:cs typeface="+mn-lt"/>
              </a:rPr>
              <a:t> food </a:t>
            </a:r>
            <a:r>
              <a:rPr lang="it-IT" sz="2200" dirty="0" err="1">
                <a:latin typeface="Bookman Old Style" panose="02050604050505020204" pitchFamily="18" charset="0"/>
                <a:ea typeface="+mn-lt"/>
                <a:cs typeface="+mn-lt"/>
              </a:rPr>
              <a:t>duplicated</a:t>
            </a:r>
            <a:r>
              <a:rPr lang="it-IT" sz="2200" dirty="0">
                <a:latin typeface="Bookman Old Style" panose="02050604050505020204" pitchFamily="18" charset="0"/>
                <a:ea typeface="+mn-lt"/>
                <a:cs typeface="+mn-lt"/>
              </a:rPr>
              <a:t> </a:t>
            </a:r>
            <a:r>
              <a:rPr lang="it-IT" sz="2200" dirty="0" err="1">
                <a:latin typeface="Bookman Old Style" panose="02050604050505020204" pitchFamily="18" charset="0"/>
                <a:ea typeface="+mn-lt"/>
                <a:cs typeface="+mn-lt"/>
              </a:rPr>
              <a:t>all</a:t>
            </a:r>
            <a:r>
              <a:rPr lang="it-IT" sz="2200" dirty="0">
                <a:latin typeface="Bookman Old Style" panose="02050604050505020204" pitchFamily="18" charset="0"/>
                <a:ea typeface="+mn-lt"/>
                <a:cs typeface="+mn-lt"/>
              </a:rPr>
              <a:t> over the world </a:t>
            </a:r>
            <a:r>
              <a:rPr lang="it-IT" sz="2200" dirty="0">
                <a:latin typeface="Bookman Old Style" panose="02050604050505020204" pitchFamily="18" charset="0"/>
                <a:cs typeface="Calibri"/>
              </a:rPr>
              <a:t> </a:t>
            </a:r>
          </a:p>
          <a:p>
            <a:pPr algn="just"/>
            <a:r>
              <a:rPr lang="it-IT" sz="2200" dirty="0">
                <a:latin typeface="Bookman Old Style" panose="02050604050505020204" pitchFamily="18" charset="0"/>
                <a:ea typeface="+mn-lt"/>
                <a:cs typeface="+mn-lt"/>
              </a:rPr>
              <a:t>It </a:t>
            </a:r>
            <a:r>
              <a:rPr lang="it-IT" sz="2200" dirty="0" err="1">
                <a:latin typeface="Bookman Old Style" panose="02050604050505020204" pitchFamily="18" charset="0"/>
                <a:ea typeface="+mn-lt"/>
                <a:cs typeface="+mn-lt"/>
              </a:rPr>
              <a:t>is</a:t>
            </a:r>
            <a:r>
              <a:rPr lang="it-IT" sz="2200" dirty="0">
                <a:latin typeface="Bookman Old Style" panose="02050604050505020204" pitchFamily="18" charset="0"/>
                <a:ea typeface="+mn-lt"/>
                <a:cs typeface="+mn-lt"/>
              </a:rPr>
              <a:t> made by </a:t>
            </a:r>
            <a:r>
              <a:rPr lang="it-IT" sz="2200" dirty="0" err="1">
                <a:latin typeface="Bookman Old Style" panose="02050604050505020204" pitchFamily="18" charset="0"/>
                <a:ea typeface="+mn-lt"/>
                <a:cs typeface="+mn-lt"/>
              </a:rPr>
              <a:t>simple</a:t>
            </a:r>
            <a:r>
              <a:rPr lang="it-IT" sz="2200" dirty="0">
                <a:latin typeface="Bookman Old Style" panose="02050604050505020204" pitchFamily="18" charset="0"/>
                <a:ea typeface="+mn-lt"/>
                <a:cs typeface="+mn-lt"/>
              </a:rPr>
              <a:t> </a:t>
            </a:r>
            <a:r>
              <a:rPr lang="it-IT" sz="2200" dirty="0" err="1">
                <a:latin typeface="Bookman Old Style" panose="02050604050505020204" pitchFamily="18" charset="0"/>
                <a:ea typeface="+mn-lt"/>
                <a:cs typeface="+mn-lt"/>
              </a:rPr>
              <a:t>ingredients</a:t>
            </a:r>
            <a:r>
              <a:rPr lang="it-IT" sz="2200" dirty="0">
                <a:latin typeface="Bookman Old Style" panose="02050604050505020204" pitchFamily="18" charset="0"/>
                <a:ea typeface="+mn-lt"/>
                <a:cs typeface="+mn-lt"/>
              </a:rPr>
              <a:t> </a:t>
            </a:r>
            <a:r>
              <a:rPr lang="it-IT" sz="2200" dirty="0" err="1">
                <a:latin typeface="Bookman Old Style" panose="02050604050505020204" pitchFamily="18" charset="0"/>
                <a:ea typeface="+mn-lt"/>
                <a:cs typeface="+mn-lt"/>
              </a:rPr>
              <a:t>such</a:t>
            </a:r>
            <a:r>
              <a:rPr lang="it-IT" sz="2200" dirty="0">
                <a:latin typeface="Bookman Old Style" panose="02050604050505020204" pitchFamily="18" charset="0"/>
                <a:ea typeface="+mn-lt"/>
                <a:cs typeface="+mn-lt"/>
              </a:rPr>
              <a:t> </a:t>
            </a:r>
            <a:r>
              <a:rPr lang="it-IT" sz="2200" dirty="0" err="1">
                <a:latin typeface="Bookman Old Style" panose="02050604050505020204" pitchFamily="18" charset="0"/>
                <a:ea typeface="+mn-lt"/>
                <a:cs typeface="+mn-lt"/>
              </a:rPr>
              <a:t>flour</a:t>
            </a:r>
            <a:r>
              <a:rPr lang="it-IT" sz="2200" dirty="0">
                <a:latin typeface="Bookman Old Style" panose="02050604050505020204" pitchFamily="18" charset="0"/>
                <a:ea typeface="+mn-lt"/>
                <a:cs typeface="+mn-lt"/>
              </a:rPr>
              <a:t> </a:t>
            </a:r>
            <a:r>
              <a:rPr lang="it-IT" sz="2200" dirty="0" err="1">
                <a:latin typeface="Bookman Old Style" panose="02050604050505020204" pitchFamily="18" charset="0"/>
                <a:ea typeface="+mn-lt"/>
                <a:cs typeface="+mn-lt"/>
              </a:rPr>
              <a:t>dough</a:t>
            </a:r>
            <a:r>
              <a:rPr lang="it-IT" sz="2200" dirty="0">
                <a:latin typeface="Bookman Old Style" panose="02050604050505020204" pitchFamily="18" charset="0"/>
                <a:ea typeface="+mn-lt"/>
                <a:cs typeface="+mn-lt"/>
              </a:rPr>
              <a:t>, </a:t>
            </a:r>
            <a:r>
              <a:rPr lang="it-IT" sz="2200" dirty="0" err="1">
                <a:latin typeface="Bookman Old Style" panose="02050604050505020204" pitchFamily="18" charset="0"/>
                <a:ea typeface="+mn-lt"/>
                <a:cs typeface="+mn-lt"/>
              </a:rPr>
              <a:t>tomatoes</a:t>
            </a:r>
            <a:r>
              <a:rPr lang="it-IT" sz="2200" dirty="0">
                <a:latin typeface="Bookman Old Style" panose="02050604050505020204" pitchFamily="18" charset="0"/>
                <a:ea typeface="+mn-lt"/>
                <a:cs typeface="+mn-lt"/>
              </a:rPr>
              <a:t> and mozzarella, </a:t>
            </a:r>
            <a:r>
              <a:rPr lang="it-IT" sz="2200" dirty="0" err="1">
                <a:latin typeface="Bookman Old Style" panose="02050604050505020204" pitchFamily="18" charset="0"/>
                <a:ea typeface="+mn-lt"/>
                <a:cs typeface="+mn-lt"/>
              </a:rPr>
              <a:t>but</a:t>
            </a:r>
            <a:r>
              <a:rPr lang="it-IT" sz="2200" dirty="0">
                <a:latin typeface="Bookman Old Style" panose="02050604050505020204" pitchFamily="18" charset="0"/>
                <a:ea typeface="+mn-lt"/>
                <a:cs typeface="+mn-lt"/>
              </a:rPr>
              <a:t> </a:t>
            </a:r>
            <a:r>
              <a:rPr lang="it-IT" sz="2200" dirty="0" err="1">
                <a:latin typeface="Bookman Old Style" panose="02050604050505020204" pitchFamily="18" charset="0"/>
                <a:ea typeface="+mn-lt"/>
                <a:cs typeface="+mn-lt"/>
              </a:rPr>
              <a:t>you</a:t>
            </a:r>
            <a:r>
              <a:rPr lang="it-IT" sz="2200" dirty="0">
                <a:latin typeface="Bookman Old Style" panose="02050604050505020204" pitchFamily="18" charset="0"/>
                <a:ea typeface="+mn-lt"/>
                <a:cs typeface="+mn-lt"/>
              </a:rPr>
              <a:t> </a:t>
            </a:r>
            <a:r>
              <a:rPr lang="it-IT" sz="2200" dirty="0" err="1">
                <a:latin typeface="Bookman Old Style" panose="02050604050505020204" pitchFamily="18" charset="0"/>
                <a:ea typeface="+mn-lt"/>
                <a:cs typeface="+mn-lt"/>
              </a:rPr>
              <a:t>may</a:t>
            </a:r>
            <a:r>
              <a:rPr lang="it-IT" sz="2200" dirty="0">
                <a:latin typeface="Bookman Old Style" panose="02050604050505020204" pitchFamily="18" charset="0"/>
                <a:ea typeface="+mn-lt"/>
                <a:cs typeface="+mn-lt"/>
              </a:rPr>
              <a:t> </a:t>
            </a:r>
            <a:r>
              <a:rPr lang="it-IT" sz="2200" dirty="0" err="1">
                <a:latin typeface="Bookman Old Style" panose="02050604050505020204" pitchFamily="18" charset="0"/>
                <a:ea typeface="+mn-lt"/>
                <a:cs typeface="+mn-lt"/>
              </a:rPr>
              <a:t>also</a:t>
            </a:r>
            <a:r>
              <a:rPr lang="it-IT" sz="2200" dirty="0">
                <a:latin typeface="Bookman Old Style" panose="02050604050505020204" pitchFamily="18" charset="0"/>
                <a:ea typeface="+mn-lt"/>
                <a:cs typeface="+mn-lt"/>
              </a:rPr>
              <a:t> </a:t>
            </a:r>
            <a:r>
              <a:rPr lang="it-IT" sz="2200" dirty="0" err="1">
                <a:latin typeface="Bookman Old Style" panose="02050604050505020204" pitchFamily="18" charset="0"/>
                <a:ea typeface="+mn-lt"/>
                <a:cs typeface="+mn-lt"/>
              </a:rPr>
              <a:t>add</a:t>
            </a:r>
            <a:r>
              <a:rPr lang="it-IT" sz="2200" dirty="0">
                <a:latin typeface="Bookman Old Style" panose="02050604050505020204" pitchFamily="18" charset="0"/>
                <a:ea typeface="+mn-lt"/>
                <a:cs typeface="+mn-lt"/>
              </a:rPr>
              <a:t> more </a:t>
            </a:r>
            <a:r>
              <a:rPr lang="it-IT" sz="2200" dirty="0" err="1">
                <a:latin typeface="Bookman Old Style" panose="02050604050505020204" pitchFamily="18" charset="0"/>
                <a:ea typeface="+mn-lt"/>
                <a:cs typeface="+mn-lt"/>
              </a:rPr>
              <a:t>ingredients</a:t>
            </a:r>
            <a:r>
              <a:rPr lang="it-IT" sz="2200" dirty="0">
                <a:latin typeface="Bookman Old Style" panose="02050604050505020204" pitchFamily="18" charset="0"/>
                <a:ea typeface="+mn-lt"/>
                <a:cs typeface="+mn-lt"/>
              </a:rPr>
              <a:t> to create new </a:t>
            </a:r>
            <a:r>
              <a:rPr lang="it-IT" sz="2200" dirty="0" err="1">
                <a:latin typeface="Bookman Old Style" panose="02050604050505020204" pitchFamily="18" charset="0"/>
                <a:ea typeface="+mn-lt"/>
                <a:cs typeface="+mn-lt"/>
              </a:rPr>
              <a:t>tastes</a:t>
            </a:r>
            <a:endParaRPr lang="it-IT" sz="2200" dirty="0">
              <a:latin typeface="Bookman Old Style" panose="02050604050505020204" pitchFamily="18" charset="0"/>
            </a:endParaRPr>
          </a:p>
          <a:p>
            <a:pPr algn="just"/>
            <a:r>
              <a:rPr lang="it-IT" sz="2200" dirty="0" err="1">
                <a:latin typeface="Bookman Old Style" panose="02050604050505020204" pitchFamily="18" charset="0"/>
                <a:ea typeface="+mn-lt"/>
                <a:cs typeface="+mn-lt"/>
              </a:rPr>
              <a:t>Its</a:t>
            </a:r>
            <a:r>
              <a:rPr lang="it-IT" sz="2200" dirty="0">
                <a:latin typeface="Bookman Old Style" panose="02050604050505020204" pitchFamily="18" charset="0"/>
                <a:ea typeface="+mn-lt"/>
                <a:cs typeface="+mn-lt"/>
              </a:rPr>
              <a:t> </a:t>
            </a:r>
            <a:r>
              <a:rPr lang="it-IT" sz="2200" dirty="0" err="1">
                <a:latin typeface="Bookman Old Style" panose="02050604050505020204" pitchFamily="18" charset="0"/>
                <a:ea typeface="+mn-lt"/>
                <a:cs typeface="+mn-lt"/>
              </a:rPr>
              <a:t>great</a:t>
            </a:r>
            <a:r>
              <a:rPr lang="it-IT" sz="2200" dirty="0">
                <a:latin typeface="Bookman Old Style" panose="02050604050505020204" pitchFamily="18" charset="0"/>
                <a:ea typeface="+mn-lt"/>
                <a:cs typeface="+mn-lt"/>
              </a:rPr>
              <a:t> success </a:t>
            </a:r>
            <a:r>
              <a:rPr lang="it-IT" sz="2200" dirty="0" err="1">
                <a:latin typeface="Bookman Old Style" panose="02050604050505020204" pitchFamily="18" charset="0"/>
                <a:ea typeface="+mn-lt"/>
                <a:cs typeface="+mn-lt"/>
              </a:rPr>
              <a:t>has</a:t>
            </a:r>
            <a:r>
              <a:rPr lang="it-IT" sz="2200" dirty="0">
                <a:latin typeface="Bookman Old Style" panose="02050604050505020204" pitchFamily="18" charset="0"/>
                <a:ea typeface="+mn-lt"/>
                <a:cs typeface="+mn-lt"/>
              </a:rPr>
              <a:t> </a:t>
            </a:r>
            <a:r>
              <a:rPr lang="it-IT" sz="2200" dirty="0" err="1">
                <a:latin typeface="Bookman Old Style" panose="02050604050505020204" pitchFamily="18" charset="0"/>
                <a:ea typeface="+mn-lt"/>
                <a:cs typeface="+mn-lt"/>
              </a:rPr>
              <a:t>been</a:t>
            </a:r>
            <a:r>
              <a:rPr lang="it-IT" sz="2200" dirty="0">
                <a:latin typeface="Bookman Old Style" panose="02050604050505020204" pitchFamily="18" charset="0"/>
                <a:ea typeface="+mn-lt"/>
                <a:cs typeface="+mn-lt"/>
              </a:rPr>
              <a:t> due to the </a:t>
            </a:r>
            <a:r>
              <a:rPr lang="it-IT" sz="2200" dirty="0" err="1">
                <a:latin typeface="Bookman Old Style" panose="02050604050505020204" pitchFamily="18" charset="0"/>
                <a:ea typeface="+mn-lt"/>
                <a:cs typeface="+mn-lt"/>
              </a:rPr>
              <a:t>fact</a:t>
            </a:r>
            <a:r>
              <a:rPr lang="it-IT" sz="2200" dirty="0">
                <a:latin typeface="Bookman Old Style" panose="02050604050505020204" pitchFamily="18" charset="0"/>
                <a:ea typeface="+mn-lt"/>
                <a:cs typeface="+mn-lt"/>
              </a:rPr>
              <a:t> </a:t>
            </a:r>
            <a:r>
              <a:rPr lang="it-IT" sz="2200" dirty="0" err="1">
                <a:latin typeface="Bookman Old Style" panose="02050604050505020204" pitchFamily="18" charset="0"/>
                <a:ea typeface="+mn-lt"/>
                <a:cs typeface="+mn-lt"/>
              </a:rPr>
              <a:t>it</a:t>
            </a:r>
            <a:r>
              <a:rPr lang="it-IT" sz="2200" dirty="0">
                <a:latin typeface="Bookman Old Style" panose="02050604050505020204" pitchFamily="18" charset="0"/>
                <a:ea typeface="+mn-lt"/>
                <a:cs typeface="+mn-lt"/>
              </a:rPr>
              <a:t> </a:t>
            </a:r>
            <a:r>
              <a:rPr lang="it-IT" sz="2200" dirty="0" err="1">
                <a:latin typeface="Bookman Old Style" panose="02050604050505020204" pitchFamily="18" charset="0"/>
                <a:ea typeface="+mn-lt"/>
                <a:cs typeface="+mn-lt"/>
              </a:rPr>
              <a:t>is</a:t>
            </a:r>
            <a:r>
              <a:rPr lang="it-IT" sz="2200" dirty="0">
                <a:latin typeface="Bookman Old Style" panose="02050604050505020204" pitchFamily="18" charset="0"/>
                <a:ea typeface="+mn-lt"/>
                <a:cs typeface="+mn-lt"/>
              </a:rPr>
              <a:t> a complete food (</a:t>
            </a:r>
            <a:r>
              <a:rPr lang="it-IT" sz="2200" dirty="0" err="1">
                <a:latin typeface="Bookman Old Style" panose="02050604050505020204" pitchFamily="18" charset="0"/>
                <a:ea typeface="+mn-lt"/>
                <a:cs typeface="+mn-lt"/>
              </a:rPr>
              <a:t>carbohydrate</a:t>
            </a:r>
            <a:r>
              <a:rPr lang="it-IT" sz="2200" dirty="0">
                <a:latin typeface="Bookman Old Style" panose="02050604050505020204" pitchFamily="18" charset="0"/>
                <a:ea typeface="+mn-lt"/>
                <a:cs typeface="+mn-lt"/>
              </a:rPr>
              <a:t>, </a:t>
            </a:r>
            <a:r>
              <a:rPr lang="it-IT" sz="2200" dirty="0" err="1">
                <a:latin typeface="Bookman Old Style" panose="02050604050505020204" pitchFamily="18" charset="0"/>
                <a:ea typeface="+mn-lt"/>
                <a:cs typeface="+mn-lt"/>
              </a:rPr>
              <a:t>lipid</a:t>
            </a:r>
            <a:r>
              <a:rPr lang="it-IT" sz="2200" dirty="0">
                <a:latin typeface="Bookman Old Style" panose="02050604050505020204" pitchFamily="18" charset="0"/>
                <a:ea typeface="+mn-lt"/>
                <a:cs typeface="+mn-lt"/>
              </a:rPr>
              <a:t>, </a:t>
            </a:r>
            <a:r>
              <a:rPr lang="it-IT" sz="2200" dirty="0" err="1">
                <a:latin typeface="Bookman Old Style" panose="02050604050505020204" pitchFamily="18" charset="0"/>
                <a:ea typeface="+mn-lt"/>
                <a:cs typeface="+mn-lt"/>
              </a:rPr>
              <a:t>protein</a:t>
            </a:r>
            <a:r>
              <a:rPr lang="it-IT" sz="2200" dirty="0">
                <a:latin typeface="Bookman Old Style" panose="02050604050505020204" pitchFamily="18" charset="0"/>
                <a:ea typeface="+mn-lt"/>
                <a:cs typeface="+mn-lt"/>
              </a:rPr>
              <a:t>) and </a:t>
            </a:r>
            <a:r>
              <a:rPr lang="it-IT" sz="2200" dirty="0" err="1">
                <a:latin typeface="Bookman Old Style" panose="02050604050505020204" pitchFamily="18" charset="0"/>
                <a:ea typeface="+mn-lt"/>
                <a:cs typeface="+mn-lt"/>
              </a:rPr>
              <a:t>has</a:t>
            </a:r>
            <a:r>
              <a:rPr lang="it-IT" sz="2200" dirty="0">
                <a:latin typeface="Bookman Old Style" panose="02050604050505020204" pitchFamily="18" charset="0"/>
                <a:ea typeface="+mn-lt"/>
                <a:cs typeface="+mn-lt"/>
              </a:rPr>
              <a:t> a delicious </a:t>
            </a:r>
            <a:r>
              <a:rPr lang="it-IT" sz="2200" dirty="0" err="1">
                <a:latin typeface="Bookman Old Style" panose="02050604050505020204" pitchFamily="18" charset="0"/>
                <a:ea typeface="+mn-lt"/>
                <a:cs typeface="+mn-lt"/>
              </a:rPr>
              <a:t>savour</a:t>
            </a:r>
            <a:endParaRPr lang="it-IT" sz="2200" dirty="0">
              <a:latin typeface="Bookman Old Style" panose="02050604050505020204" pitchFamily="18" charset="0"/>
            </a:endParaRPr>
          </a:p>
        </p:txBody>
      </p:sp>
    </p:spTree>
    <p:extLst>
      <p:ext uri="{BB962C8B-B14F-4D97-AF65-F5344CB8AC3E}">
        <p14:creationId xmlns:p14="http://schemas.microsoft.com/office/powerpoint/2010/main" val="109908124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5111A5-D0E6-1BBE-FB01-4AE425D3C7AB}"/>
              </a:ext>
            </a:extLst>
          </p:cNvPr>
          <p:cNvSpPr>
            <a:spLocks noGrp="1"/>
          </p:cNvSpPr>
          <p:nvPr>
            <p:ph type="ctrTitle"/>
          </p:nvPr>
        </p:nvSpPr>
        <p:spPr>
          <a:xfrm>
            <a:off x="1143000" y="385762"/>
            <a:ext cx="6858000" cy="1147763"/>
          </a:xfrm>
        </p:spPr>
        <p:txBody>
          <a:bodyPr/>
          <a:lstStyle/>
          <a:p>
            <a:r>
              <a:rPr lang="it-IT" dirty="0">
                <a:latin typeface="Bookman Old Style"/>
                <a:ea typeface="Calibri Light"/>
                <a:cs typeface="Calibri Light"/>
              </a:rPr>
              <a:t>LANDSCAPE</a:t>
            </a:r>
            <a:endParaRPr lang="it-IT" dirty="0">
              <a:latin typeface="Bookman Old Style"/>
            </a:endParaRPr>
          </a:p>
        </p:txBody>
      </p:sp>
      <p:sp>
        <p:nvSpPr>
          <p:cNvPr id="4" name="Rettangolo con angoli arrotondati 3">
            <a:extLst>
              <a:ext uri="{FF2B5EF4-FFF2-40B4-BE49-F238E27FC236}">
                <a16:creationId xmlns:a16="http://schemas.microsoft.com/office/drawing/2014/main" id="{D35AF36C-56CF-97AB-2EB8-AF5F50435472}"/>
              </a:ext>
            </a:extLst>
          </p:cNvPr>
          <p:cNvSpPr/>
          <p:nvPr/>
        </p:nvSpPr>
        <p:spPr>
          <a:xfrm>
            <a:off x="255896" y="1584709"/>
            <a:ext cx="8632207" cy="1496027"/>
          </a:xfrm>
          <a:prstGeom prst="roundRect">
            <a:avLst>
              <a:gd name="adj" fmla="val 0"/>
            </a:avLst>
          </a:prstGeom>
          <a:blipFill dpi="0" rotWithShape="1">
            <a:blip r:embed="rId2">
              <a:alphaModFix amt="57000"/>
              <a:extLst>
                <a:ext uri="{BEBA8EAE-BF5A-486C-A8C5-ECC9F3942E4B}">
                  <a14:imgProps xmlns:a14="http://schemas.microsoft.com/office/drawing/2010/main">
                    <a14:imgLayer r:embed="rId3">
                      <a14:imgEffect>
                        <a14:sharpenSoften amount="100000"/>
                      </a14:imgEffect>
                      <a14:imgEffect>
                        <a14:colorTemperature colorTemp="11500"/>
                      </a14:imgEffect>
                      <a14:imgEffect>
                        <a14:saturation sat="400000"/>
                      </a14:imgEffect>
                      <a14:imgEffect>
                        <a14:brightnessContrast bright="100000" contrast="-49000"/>
                      </a14:imgEffect>
                    </a14:imgLayer>
                  </a14:imgProps>
                </a:ext>
              </a:extLst>
            </a:blip>
            <a:srcRect/>
            <a:stretch>
              <a:fillRect/>
            </a:stretch>
          </a:blipFill>
          <a:effectLst>
            <a:outerShdw blurRad="1270000" dist="317500" dir="5400000" sx="200000" sy="200000" rotWithShape="0">
              <a:prstClr val="black">
                <a:alpha val="0"/>
              </a:prstClr>
            </a:outerShdw>
            <a:reflection endPos="0" dist="50800" dir="5400000" sy="-100000" algn="bl" rotWithShape="0"/>
            <a:softEdge rad="88900"/>
          </a:effectLst>
        </p:spPr>
        <p:style>
          <a:lnRef idx="2">
            <a:schemeClr val="accent6"/>
          </a:lnRef>
          <a:fillRef idx="1">
            <a:schemeClr val="lt1"/>
          </a:fillRef>
          <a:effectRef idx="0">
            <a:schemeClr val="accent6"/>
          </a:effectRef>
          <a:fontRef idx="minor">
            <a:schemeClr val="dk1"/>
          </a:fontRef>
        </p:style>
        <p:txBody>
          <a:bodyPr rtlCol="0" anchor="ctr"/>
          <a:lstStyle/>
          <a:p>
            <a:r>
              <a:rPr lang="it-IT" sz="2200" dirty="0" err="1">
                <a:latin typeface="Goudy Old Style"/>
                <a:cs typeface="Calibri"/>
              </a:rPr>
              <a:t>Another</a:t>
            </a:r>
            <a:r>
              <a:rPr lang="it-IT" sz="2200" dirty="0">
                <a:latin typeface="Goudy Old Style"/>
                <a:cs typeface="Calibri"/>
              </a:rPr>
              <a:t> </a:t>
            </a:r>
            <a:r>
              <a:rPr lang="it-IT" sz="2200" dirty="0" err="1">
                <a:latin typeface="Goudy Old Style"/>
                <a:cs typeface="Calibri"/>
              </a:rPr>
              <a:t>thing</a:t>
            </a:r>
            <a:r>
              <a:rPr lang="it-IT" sz="2200" dirty="0">
                <a:latin typeface="Goudy Old Style"/>
                <a:cs typeface="Calibri"/>
              </a:rPr>
              <a:t> </a:t>
            </a:r>
            <a:r>
              <a:rPr lang="it-IT" sz="2200" dirty="0" err="1">
                <a:latin typeface="Goudy Old Style"/>
                <a:cs typeface="Calibri"/>
              </a:rPr>
              <a:t>that</a:t>
            </a:r>
            <a:r>
              <a:rPr lang="it-IT" sz="2200" dirty="0">
                <a:latin typeface="Goudy Old Style"/>
                <a:cs typeface="Calibri"/>
              </a:rPr>
              <a:t> makes </a:t>
            </a:r>
            <a:r>
              <a:rPr lang="it-IT" sz="2200" dirty="0" err="1">
                <a:latin typeface="Goudy Old Style"/>
                <a:cs typeface="Calibri"/>
              </a:rPr>
              <a:t>Italians</a:t>
            </a:r>
            <a:r>
              <a:rPr lang="it-IT" sz="2200" dirty="0">
                <a:latin typeface="Goudy Old Style"/>
                <a:cs typeface="Calibri"/>
              </a:rPr>
              <a:t> happy </a:t>
            </a:r>
            <a:r>
              <a:rPr lang="it-IT" sz="2200" dirty="0" err="1">
                <a:latin typeface="Goudy Old Style"/>
                <a:cs typeface="Calibri"/>
              </a:rPr>
              <a:t>is</a:t>
            </a:r>
            <a:r>
              <a:rPr lang="it-IT" sz="2200" dirty="0">
                <a:latin typeface="Goudy Old Style"/>
                <a:cs typeface="Calibri"/>
              </a:rPr>
              <a:t> </a:t>
            </a:r>
            <a:r>
              <a:rPr lang="it-IT" sz="2200" dirty="0" err="1">
                <a:latin typeface="Goudy Old Style"/>
                <a:cs typeface="Calibri"/>
              </a:rPr>
              <a:t>undoubtedly</a:t>
            </a:r>
            <a:r>
              <a:rPr lang="it-IT" sz="2200" dirty="0">
                <a:latin typeface="Goudy Old Style"/>
                <a:cs typeface="Calibri"/>
              </a:rPr>
              <a:t> </a:t>
            </a:r>
            <a:r>
              <a:rPr lang="it-IT" sz="2200" dirty="0" err="1">
                <a:latin typeface="Goudy Old Style"/>
                <a:cs typeface="Calibri"/>
              </a:rPr>
              <a:t>landscapes</a:t>
            </a:r>
            <a:r>
              <a:rPr lang="it-IT" sz="2200" dirty="0">
                <a:latin typeface="Goudy Old Style"/>
                <a:cs typeface="Calibri"/>
              </a:rPr>
              <a:t>. A beautiful </a:t>
            </a:r>
            <a:r>
              <a:rPr lang="it-IT" sz="2200" dirty="0" err="1">
                <a:latin typeface="Goudy Old Style"/>
                <a:cs typeface="Calibri"/>
              </a:rPr>
              <a:t>valley</a:t>
            </a:r>
            <a:r>
              <a:rPr lang="it-IT" sz="2200" dirty="0">
                <a:latin typeface="Goudy Old Style"/>
                <a:cs typeface="Calibri"/>
              </a:rPr>
              <a:t> </a:t>
            </a:r>
            <a:r>
              <a:rPr lang="it-IT" sz="2200" dirty="0" err="1">
                <a:latin typeface="Goudy Old Style"/>
                <a:cs typeface="Calibri"/>
              </a:rPr>
              <a:t>seen</a:t>
            </a:r>
            <a:r>
              <a:rPr lang="it-IT" sz="2200" dirty="0">
                <a:latin typeface="Goudy Old Style"/>
                <a:cs typeface="Calibri"/>
              </a:rPr>
              <a:t> from high, a </a:t>
            </a:r>
            <a:r>
              <a:rPr lang="it-IT" sz="2200" dirty="0" err="1">
                <a:latin typeface="Goudy Old Style"/>
                <a:cs typeface="Calibri"/>
              </a:rPr>
              <a:t>sunset</a:t>
            </a:r>
            <a:r>
              <a:rPr lang="it-IT" sz="2200" dirty="0">
                <a:latin typeface="Goudy Old Style"/>
                <a:cs typeface="Calibri"/>
              </a:rPr>
              <a:t> by the </a:t>
            </a:r>
            <a:r>
              <a:rPr lang="it-IT" sz="2200" dirty="0" err="1">
                <a:latin typeface="Goudy Old Style"/>
                <a:cs typeface="Calibri"/>
              </a:rPr>
              <a:t>seashore</a:t>
            </a:r>
            <a:r>
              <a:rPr lang="it-IT" sz="2200" dirty="0">
                <a:latin typeface="Goudy Old Style"/>
                <a:cs typeface="Calibri"/>
              </a:rPr>
              <a:t>, a </a:t>
            </a:r>
            <a:r>
              <a:rPr lang="it-IT" sz="2200" dirty="0" err="1">
                <a:latin typeface="Goudy Old Style"/>
                <a:cs typeface="Calibri"/>
              </a:rPr>
              <a:t>vast</a:t>
            </a:r>
            <a:r>
              <a:rPr lang="it-IT" sz="2200" dirty="0">
                <a:latin typeface="Goudy Old Style"/>
                <a:cs typeface="Calibri"/>
              </a:rPr>
              <a:t> city: </a:t>
            </a:r>
            <a:r>
              <a:rPr lang="it-IT" sz="2200" dirty="0" err="1">
                <a:latin typeface="Goudy Old Style"/>
                <a:cs typeface="Calibri"/>
              </a:rPr>
              <a:t>all</a:t>
            </a:r>
            <a:r>
              <a:rPr lang="it-IT" sz="2200" dirty="0">
                <a:latin typeface="Goudy Old Style"/>
                <a:cs typeface="Calibri"/>
              </a:rPr>
              <a:t> of </a:t>
            </a:r>
            <a:r>
              <a:rPr lang="it-IT" sz="2200" dirty="0" err="1">
                <a:latin typeface="Goudy Old Style"/>
                <a:cs typeface="Calibri"/>
              </a:rPr>
              <a:t>these</a:t>
            </a:r>
            <a:r>
              <a:rPr lang="it-IT" sz="2200" dirty="0">
                <a:latin typeface="Goudy Old Style"/>
                <a:cs typeface="Calibri"/>
              </a:rPr>
              <a:t> induce </a:t>
            </a:r>
            <a:r>
              <a:rPr lang="it-IT" sz="2200" dirty="0" err="1">
                <a:latin typeface="Goudy Old Style"/>
                <a:cs typeface="Calibri"/>
              </a:rPr>
              <a:t>happiness</a:t>
            </a:r>
            <a:r>
              <a:rPr lang="it-IT" sz="2200" dirty="0">
                <a:latin typeface="Goudy Old Style"/>
                <a:cs typeface="Calibri"/>
              </a:rPr>
              <a:t> in the </a:t>
            </a:r>
            <a:r>
              <a:rPr lang="it-IT" sz="2200" dirty="0" err="1">
                <a:latin typeface="Goudy Old Style"/>
                <a:cs typeface="Calibri"/>
              </a:rPr>
              <a:t>heart</a:t>
            </a:r>
            <a:r>
              <a:rPr lang="it-IT" sz="2200" dirty="0">
                <a:latin typeface="Goudy Old Style"/>
                <a:cs typeface="Calibri"/>
              </a:rPr>
              <a:t> of </a:t>
            </a:r>
            <a:r>
              <a:rPr lang="it-IT" sz="2200" dirty="0" err="1">
                <a:latin typeface="Goudy Old Style"/>
                <a:cs typeface="Calibri"/>
              </a:rPr>
              <a:t>Italians</a:t>
            </a:r>
            <a:r>
              <a:rPr lang="it-IT" sz="2200" dirty="0">
                <a:latin typeface="Goudy Old Style"/>
                <a:cs typeface="Calibri"/>
              </a:rPr>
              <a:t>. </a:t>
            </a:r>
          </a:p>
        </p:txBody>
      </p:sp>
    </p:spTree>
    <p:extLst>
      <p:ext uri="{BB962C8B-B14F-4D97-AF65-F5344CB8AC3E}">
        <p14:creationId xmlns:p14="http://schemas.microsoft.com/office/powerpoint/2010/main" val="3638286979"/>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EBFE48CF-F935-E8F5-F6CF-9535681885ED}"/>
              </a:ext>
            </a:extLst>
          </p:cNvPr>
          <p:cNvSpPr txBox="1"/>
          <p:nvPr/>
        </p:nvSpPr>
        <p:spPr>
          <a:xfrm>
            <a:off x="6092365" y="0"/>
            <a:ext cx="375658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sz="2400" i="1" dirty="0">
                <a:latin typeface="Bookman Old Style"/>
                <a:cs typeface="Calibri"/>
              </a:rPr>
              <a:t>Santa Cristina Valgardena</a:t>
            </a:r>
            <a:endParaRPr lang="it-IT" dirty="0">
              <a:latin typeface="Bookman Old Style"/>
            </a:endParaRPr>
          </a:p>
        </p:txBody>
      </p:sp>
    </p:spTree>
    <p:extLst>
      <p:ext uri="{BB962C8B-B14F-4D97-AF65-F5344CB8AC3E}">
        <p14:creationId xmlns:p14="http://schemas.microsoft.com/office/powerpoint/2010/main" val="4242125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26B3D550-6830-DBBF-B0CB-11425129552B}"/>
              </a:ext>
            </a:extLst>
          </p:cNvPr>
          <p:cNvSpPr txBox="1"/>
          <p:nvPr/>
        </p:nvSpPr>
        <p:spPr>
          <a:xfrm>
            <a:off x="5495531" y="71780"/>
            <a:ext cx="375658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sz="2400" i="1">
                <a:latin typeface="Bookman Old Style"/>
                <a:cs typeface="Calibri"/>
              </a:rPr>
              <a:t>Ostia </a:t>
            </a:r>
            <a:r>
              <a:rPr lang="it-IT" sz="2400" i="1" err="1">
                <a:latin typeface="Bookman Old Style"/>
                <a:cs typeface="Calibri"/>
              </a:rPr>
              <a:t>Seashore</a:t>
            </a:r>
            <a:r>
              <a:rPr lang="it-IT" sz="2400" i="1">
                <a:latin typeface="Bookman Old Style"/>
                <a:cs typeface="Calibri"/>
              </a:rPr>
              <a:t> (Rome)</a:t>
            </a:r>
          </a:p>
        </p:txBody>
      </p:sp>
    </p:spTree>
    <p:extLst>
      <p:ext uri="{BB962C8B-B14F-4D97-AF65-F5344CB8AC3E}">
        <p14:creationId xmlns:p14="http://schemas.microsoft.com/office/powerpoint/2010/main" val="1349468610"/>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7233AD8C-D8FA-A4C1-0065-7C879002712A}"/>
              </a:ext>
            </a:extLst>
          </p:cNvPr>
          <p:cNvSpPr txBox="1"/>
          <p:nvPr/>
        </p:nvSpPr>
        <p:spPr>
          <a:xfrm>
            <a:off x="6228955" y="19390"/>
            <a:ext cx="375658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sz="2400" i="1">
                <a:latin typeface="Bookman Old Style"/>
                <a:cs typeface="Calibri"/>
              </a:rPr>
              <a:t>Ischia</a:t>
            </a:r>
            <a:r>
              <a:rPr lang="it-IT" sz="2400" i="1">
                <a:cs typeface="Calibri"/>
              </a:rPr>
              <a:t> </a:t>
            </a:r>
            <a:r>
              <a:rPr lang="it-IT" sz="2400" i="1">
                <a:latin typeface="Bookman Old Style"/>
                <a:cs typeface="Calibri"/>
              </a:rPr>
              <a:t>Island</a:t>
            </a:r>
          </a:p>
        </p:txBody>
      </p:sp>
    </p:spTree>
    <p:extLst>
      <p:ext uri="{BB962C8B-B14F-4D97-AF65-F5344CB8AC3E}">
        <p14:creationId xmlns:p14="http://schemas.microsoft.com/office/powerpoint/2010/main" val="1520275252"/>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DF697F90-C24E-79D4-AC70-179259C8FEB2}"/>
              </a:ext>
            </a:extLst>
          </p:cNvPr>
          <p:cNvSpPr txBox="1"/>
          <p:nvPr/>
        </p:nvSpPr>
        <p:spPr>
          <a:xfrm>
            <a:off x="6609956" y="53464"/>
            <a:ext cx="375658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sz="2400" i="1">
                <a:cs typeface="Calibri"/>
              </a:rPr>
              <a:t> </a:t>
            </a:r>
            <a:r>
              <a:rPr lang="it-IT" sz="2400" i="1">
                <a:latin typeface="Bookman Old Style"/>
                <a:cs typeface="Calibri"/>
              </a:rPr>
              <a:t>Rome</a:t>
            </a:r>
          </a:p>
        </p:txBody>
      </p:sp>
    </p:spTree>
    <p:extLst>
      <p:ext uri="{BB962C8B-B14F-4D97-AF65-F5344CB8AC3E}">
        <p14:creationId xmlns:p14="http://schemas.microsoft.com/office/powerpoint/2010/main" val="117526662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tangolo con angoli arrotondati 4">
            <a:extLst>
              <a:ext uri="{FF2B5EF4-FFF2-40B4-BE49-F238E27FC236}">
                <a16:creationId xmlns:a16="http://schemas.microsoft.com/office/drawing/2014/main" id="{E9DCA6A9-34F9-D086-35E8-2DF0C625411F}"/>
              </a:ext>
            </a:extLst>
          </p:cNvPr>
          <p:cNvSpPr/>
          <p:nvPr/>
        </p:nvSpPr>
        <p:spPr>
          <a:xfrm>
            <a:off x="138897" y="4595150"/>
            <a:ext cx="8860420" cy="2127169"/>
          </a:xfrm>
          <a:prstGeom prst="roundRect">
            <a:avLst>
              <a:gd name="adj" fmla="val 15058"/>
            </a:avLst>
          </a:prstGeom>
          <a:blipFill dpi="0" rotWithShape="1">
            <a:blip r:embed="rId3">
              <a:alphaModFix amt="67000"/>
              <a:extLst>
                <a:ext uri="{BEBA8EAE-BF5A-486C-A8C5-ECC9F3942E4B}">
                  <a14:imgProps xmlns:a14="http://schemas.microsoft.com/office/drawing/2010/main">
                    <a14:imgLayer r:embed="rId4">
                      <a14:imgEffect>
                        <a14:sharpenSoften amount="100000"/>
                      </a14:imgEffect>
                      <a14:imgEffect>
                        <a14:colorTemperature colorTemp="11500"/>
                      </a14:imgEffect>
                      <a14:imgEffect>
                        <a14:saturation sat="400000"/>
                      </a14:imgEffect>
                      <a14:imgEffect>
                        <a14:brightnessContrast bright="100000" contrast="-49000"/>
                      </a14:imgEffect>
                    </a14:imgLayer>
                  </a14:imgProps>
                </a:ext>
              </a:extLst>
            </a:blip>
            <a:srcRect/>
            <a:stretch>
              <a:fillRect/>
            </a:stretch>
          </a:blipFill>
          <a:effectLst>
            <a:outerShdw blurRad="1270000" dist="317500" dir="5400000" sx="94000" sy="94000" rotWithShape="0">
              <a:prstClr val="black">
                <a:alpha val="0"/>
              </a:prstClr>
            </a:outerShdw>
            <a:reflection endPos="0" dist="50800" dir="5400000" sy="-100000" algn="bl" rotWithShape="0"/>
            <a:softEdge rad="88900"/>
          </a:effectLst>
        </p:spPr>
        <p:style>
          <a:lnRef idx="2">
            <a:schemeClr val="accent6"/>
          </a:lnRef>
          <a:fillRef idx="1">
            <a:schemeClr val="lt1"/>
          </a:fillRef>
          <a:effectRef idx="0">
            <a:schemeClr val="accent6"/>
          </a:effectRef>
          <a:fontRef idx="minor">
            <a:schemeClr val="dk1"/>
          </a:fontRef>
        </p:style>
        <p:txBody>
          <a:bodyPr rtlCol="0" anchor="ctr"/>
          <a:lstStyle/>
          <a:p>
            <a:r>
              <a:rPr lang="it-IT" sz="2200" dirty="0" err="1">
                <a:latin typeface="Bookman Old Style"/>
                <a:cs typeface="Calibri"/>
              </a:rPr>
              <a:t>Being</a:t>
            </a:r>
            <a:r>
              <a:rPr lang="it-IT" sz="2200" dirty="0">
                <a:latin typeface="Bookman Old Style"/>
                <a:cs typeface="Calibri"/>
              </a:rPr>
              <a:t> an </a:t>
            </a:r>
            <a:r>
              <a:rPr lang="it-IT" sz="2200" dirty="0" err="1">
                <a:latin typeface="Bookman Old Style"/>
                <a:cs typeface="Calibri"/>
              </a:rPr>
              <a:t>Italian</a:t>
            </a:r>
            <a:r>
              <a:rPr lang="it-IT" sz="2200" dirty="0">
                <a:latin typeface="Bookman Old Style"/>
                <a:cs typeface="Calibri"/>
              </a:rPr>
              <a:t> </a:t>
            </a:r>
            <a:r>
              <a:rPr lang="it-IT" sz="2200" dirty="0" err="1">
                <a:latin typeface="Bookman Old Style"/>
                <a:cs typeface="Calibri"/>
              </a:rPr>
              <a:t>partly</a:t>
            </a:r>
            <a:r>
              <a:rPr lang="it-IT" sz="2200" dirty="0">
                <a:latin typeface="Bookman Old Style"/>
                <a:cs typeface="Calibri"/>
              </a:rPr>
              <a:t> </a:t>
            </a:r>
            <a:r>
              <a:rPr lang="it-IT" sz="2200" dirty="0" err="1">
                <a:latin typeface="Bookman Old Style"/>
                <a:cs typeface="Calibri"/>
              </a:rPr>
              <a:t>means</a:t>
            </a:r>
            <a:r>
              <a:rPr lang="it-IT" sz="2200" dirty="0">
                <a:latin typeface="Bookman Old Style"/>
                <a:cs typeface="Calibri"/>
              </a:rPr>
              <a:t> to be </a:t>
            </a:r>
            <a:r>
              <a:rPr lang="it-IT" sz="2200" dirty="0" err="1">
                <a:latin typeface="Bookman Old Style"/>
                <a:cs typeface="Calibri"/>
              </a:rPr>
              <a:t>invested</a:t>
            </a:r>
            <a:r>
              <a:rPr lang="it-IT" sz="2200" dirty="0">
                <a:latin typeface="Bookman Old Style"/>
                <a:cs typeface="Calibri"/>
              </a:rPr>
              <a:t> in soccer: </a:t>
            </a:r>
            <a:r>
              <a:rPr lang="it-IT" sz="2200" dirty="0" err="1">
                <a:latin typeface="Bookman Old Style"/>
                <a:cs typeface="Calibri"/>
              </a:rPr>
              <a:t>having</a:t>
            </a:r>
            <a:r>
              <a:rPr lang="it-IT" sz="2200" dirty="0">
                <a:latin typeface="Bookman Old Style"/>
                <a:cs typeface="Calibri"/>
              </a:rPr>
              <a:t> a </a:t>
            </a:r>
            <a:r>
              <a:rPr lang="it-IT" sz="2200" dirty="0" err="1">
                <a:latin typeface="Bookman Old Style"/>
                <a:cs typeface="Calibri"/>
              </a:rPr>
              <a:t>favourite</a:t>
            </a:r>
            <a:r>
              <a:rPr lang="it-IT" sz="2200" dirty="0">
                <a:latin typeface="Bookman Old Style"/>
                <a:cs typeface="Calibri"/>
              </a:rPr>
              <a:t> team, </a:t>
            </a:r>
            <a:r>
              <a:rPr lang="it-IT" sz="2200" dirty="0" err="1">
                <a:latin typeface="Bookman Old Style"/>
                <a:cs typeface="Calibri"/>
              </a:rPr>
              <a:t>watching</a:t>
            </a:r>
            <a:r>
              <a:rPr lang="it-IT" sz="2200" dirty="0">
                <a:latin typeface="Bookman Old Style"/>
                <a:cs typeface="Calibri"/>
              </a:rPr>
              <a:t> the matches, </a:t>
            </a:r>
            <a:r>
              <a:rPr lang="it-IT" sz="2200" dirty="0" err="1">
                <a:latin typeface="Bookman Old Style"/>
                <a:cs typeface="Calibri"/>
              </a:rPr>
              <a:t>championships</a:t>
            </a:r>
            <a:r>
              <a:rPr lang="it-IT" sz="2200" dirty="0">
                <a:latin typeface="Bookman Old Style"/>
                <a:cs typeface="Calibri"/>
              </a:rPr>
              <a:t>, playing </a:t>
            </a:r>
            <a:r>
              <a:rPr lang="it-IT" sz="2200" dirty="0" err="1">
                <a:latin typeface="Bookman Old Style"/>
                <a:cs typeface="Calibri"/>
              </a:rPr>
              <a:t>yourself</a:t>
            </a:r>
            <a:r>
              <a:rPr lang="it-IT" sz="2200" dirty="0">
                <a:latin typeface="Bookman Old Style"/>
                <a:cs typeface="Calibri"/>
              </a:rPr>
              <a:t> the sport. The </a:t>
            </a:r>
            <a:r>
              <a:rPr lang="it-IT" sz="2200" dirty="0" err="1">
                <a:latin typeface="Bookman Old Style"/>
                <a:cs typeface="Calibri"/>
              </a:rPr>
              <a:t>happiness</a:t>
            </a:r>
            <a:r>
              <a:rPr lang="it-IT" sz="2200" dirty="0">
                <a:latin typeface="Bookman Old Style"/>
                <a:cs typeface="Calibri"/>
              </a:rPr>
              <a:t> </a:t>
            </a:r>
            <a:r>
              <a:rPr lang="it-IT" sz="2200" dirty="0" err="1">
                <a:latin typeface="Bookman Old Style"/>
                <a:cs typeface="Calibri"/>
              </a:rPr>
              <a:t>conveyed</a:t>
            </a:r>
            <a:r>
              <a:rPr lang="it-IT" sz="2200" dirty="0">
                <a:latin typeface="Bookman Old Style"/>
                <a:cs typeface="Calibri"/>
              </a:rPr>
              <a:t> in the </a:t>
            </a:r>
            <a:r>
              <a:rPr lang="it-IT" sz="2200" dirty="0" err="1">
                <a:latin typeface="Bookman Old Style"/>
                <a:cs typeface="Calibri"/>
              </a:rPr>
              <a:t>many</a:t>
            </a:r>
            <a:r>
              <a:rPr lang="it-IT" sz="2200" dirty="0">
                <a:latin typeface="Bookman Old Style"/>
                <a:cs typeface="Calibri"/>
              </a:rPr>
              <a:t> activities revolving </a:t>
            </a:r>
            <a:r>
              <a:rPr lang="it-IT" sz="2200" dirty="0" err="1">
                <a:latin typeface="Bookman Old Style"/>
                <a:cs typeface="Calibri"/>
              </a:rPr>
              <a:t>around</a:t>
            </a:r>
            <a:r>
              <a:rPr lang="it-IT" sz="2200" dirty="0">
                <a:latin typeface="Bookman Old Style"/>
                <a:cs typeface="Calibri"/>
              </a:rPr>
              <a:t> soccer </a:t>
            </a:r>
            <a:r>
              <a:rPr lang="it-IT" sz="2200" dirty="0" err="1">
                <a:latin typeface="Bookman Old Style"/>
                <a:cs typeface="Calibri"/>
              </a:rPr>
              <a:t>is</a:t>
            </a:r>
            <a:r>
              <a:rPr lang="it-IT" sz="2200" dirty="0">
                <a:latin typeface="Bookman Old Style"/>
                <a:cs typeface="Calibri"/>
              </a:rPr>
              <a:t> </a:t>
            </a:r>
            <a:r>
              <a:rPr lang="it-IT" sz="2200" dirty="0" err="1">
                <a:latin typeface="Bookman Old Style"/>
                <a:cs typeface="Calibri"/>
              </a:rPr>
              <a:t>something</a:t>
            </a:r>
            <a:r>
              <a:rPr lang="it-IT" sz="2200" dirty="0">
                <a:latin typeface="Bookman Old Style"/>
                <a:cs typeface="Calibri"/>
              </a:rPr>
              <a:t> </a:t>
            </a:r>
            <a:r>
              <a:rPr lang="it-IT" sz="2200" dirty="0" err="1">
                <a:latin typeface="Bookman Old Style"/>
                <a:cs typeface="Calibri"/>
              </a:rPr>
              <a:t>deeply</a:t>
            </a:r>
            <a:r>
              <a:rPr lang="it-IT" sz="2200" dirty="0">
                <a:latin typeface="Bookman Old Style"/>
                <a:cs typeface="Calibri"/>
              </a:rPr>
              <a:t> </a:t>
            </a:r>
            <a:r>
              <a:rPr lang="it-IT" sz="2200" dirty="0" err="1">
                <a:latin typeface="Bookman Old Style"/>
                <a:cs typeface="Calibri"/>
              </a:rPr>
              <a:t>rooted</a:t>
            </a:r>
            <a:r>
              <a:rPr lang="it-IT" sz="2200" dirty="0">
                <a:latin typeface="Bookman Old Style"/>
                <a:cs typeface="Calibri"/>
              </a:rPr>
              <a:t> in </a:t>
            </a:r>
            <a:r>
              <a:rPr lang="it-IT" sz="2200" dirty="0" err="1">
                <a:latin typeface="Bookman Old Style"/>
                <a:cs typeface="Calibri"/>
              </a:rPr>
              <a:t>Italians</a:t>
            </a:r>
            <a:r>
              <a:rPr lang="it-IT" sz="2200" dirty="0">
                <a:latin typeface="Bookman Old Style"/>
                <a:cs typeface="Calibri"/>
              </a:rPr>
              <a:t>' </a:t>
            </a:r>
            <a:r>
              <a:rPr lang="it-IT" sz="2200" dirty="0" err="1">
                <a:latin typeface="Bookman Old Style"/>
                <a:cs typeface="Calibri"/>
              </a:rPr>
              <a:t>hearts</a:t>
            </a:r>
            <a:r>
              <a:rPr lang="it-IT" sz="2200" dirty="0">
                <a:latin typeface="Bookman Old Style"/>
                <a:cs typeface="Calibri"/>
              </a:rPr>
              <a:t>. </a:t>
            </a:r>
          </a:p>
        </p:txBody>
      </p:sp>
      <p:sp>
        <p:nvSpPr>
          <p:cNvPr id="7" name="Rettangolo con angoli arrotondati 6">
            <a:extLst>
              <a:ext uri="{FF2B5EF4-FFF2-40B4-BE49-F238E27FC236}">
                <a16:creationId xmlns:a16="http://schemas.microsoft.com/office/drawing/2014/main" id="{1655E6CC-995B-F346-5542-34FC139281DF}"/>
              </a:ext>
            </a:extLst>
          </p:cNvPr>
          <p:cNvSpPr/>
          <p:nvPr/>
        </p:nvSpPr>
        <p:spPr>
          <a:xfrm>
            <a:off x="2716193" y="-108231"/>
            <a:ext cx="3705828" cy="1331089"/>
          </a:xfrm>
          <a:prstGeom prst="roundRect">
            <a:avLst>
              <a:gd name="adj" fmla="val 4623"/>
            </a:avLst>
          </a:prstGeom>
          <a:blipFill dpi="0" rotWithShape="1">
            <a:blip r:embed="rId3">
              <a:alphaModFix amt="0"/>
              <a:extLst>
                <a:ext uri="{BEBA8EAE-BF5A-486C-A8C5-ECC9F3942E4B}">
                  <a14:imgProps xmlns:a14="http://schemas.microsoft.com/office/drawing/2010/main">
                    <a14:imgLayer r:embed="rId4">
                      <a14:imgEffect>
                        <a14:sharpenSoften amount="100000"/>
                      </a14:imgEffect>
                      <a14:imgEffect>
                        <a14:colorTemperature colorTemp="11500"/>
                      </a14:imgEffect>
                      <a14:imgEffect>
                        <a14:saturation sat="400000"/>
                      </a14:imgEffect>
                      <a14:imgEffect>
                        <a14:brightnessContrast bright="100000" contrast="-49000"/>
                      </a14:imgEffect>
                    </a14:imgLayer>
                  </a14:imgProps>
                </a:ext>
              </a:extLst>
            </a:blip>
            <a:srcRect/>
            <a:stretch>
              <a:fillRect/>
            </a:stretch>
          </a:blipFill>
          <a:effectLst>
            <a:outerShdw blurRad="1270000" dist="317500" dir="5400000" sx="94000" sy="94000" rotWithShape="0">
              <a:prstClr val="black">
                <a:alpha val="0"/>
              </a:prstClr>
            </a:outerShdw>
            <a:reflection endPos="0" dist="50800" dir="5400000" sy="-100000" algn="bl" rotWithShape="0"/>
            <a:softEdge rad="88900"/>
          </a:effectLst>
        </p:spPr>
        <p:style>
          <a:lnRef idx="2">
            <a:schemeClr val="accent6"/>
          </a:lnRef>
          <a:fillRef idx="1">
            <a:schemeClr val="lt1"/>
          </a:fillRef>
          <a:effectRef idx="0">
            <a:schemeClr val="accent6"/>
          </a:effectRef>
          <a:fontRef idx="minor">
            <a:schemeClr val="dk1"/>
          </a:fontRef>
        </p:style>
        <p:txBody>
          <a:bodyPr rtlCol="0" anchor="ctr"/>
          <a:lstStyle/>
          <a:p>
            <a:r>
              <a:rPr lang="it-IT" sz="6000" dirty="0">
                <a:solidFill>
                  <a:schemeClr val="tx1"/>
                </a:solidFill>
                <a:latin typeface="Bookman Old Style" panose="02050604050505020204" pitchFamily="18" charset="0"/>
                <a:cs typeface="Calibri Light"/>
              </a:rPr>
              <a:t>SOCCER</a:t>
            </a:r>
            <a:endParaRPr lang="it-IT" sz="6000" dirty="0">
              <a:solidFill>
                <a:schemeClr val="tx1"/>
              </a:solidFill>
            </a:endParaRPr>
          </a:p>
          <a:p>
            <a:endParaRPr lang="it-IT" sz="2200" dirty="0">
              <a:latin typeface="Bookman Old Style"/>
              <a:cs typeface="Calibri"/>
            </a:endParaRPr>
          </a:p>
        </p:txBody>
      </p:sp>
    </p:spTree>
    <p:extLst>
      <p:ext uri="{BB962C8B-B14F-4D97-AF65-F5344CB8AC3E}">
        <p14:creationId xmlns:p14="http://schemas.microsoft.com/office/powerpoint/2010/main" val="34517597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ttangolo con angoli arrotondati 1">
            <a:extLst>
              <a:ext uri="{FF2B5EF4-FFF2-40B4-BE49-F238E27FC236}">
                <a16:creationId xmlns:a16="http://schemas.microsoft.com/office/drawing/2014/main" id="{2AAB33C9-3A50-F0C9-73C4-376ED82A7F6A}"/>
              </a:ext>
            </a:extLst>
          </p:cNvPr>
          <p:cNvSpPr/>
          <p:nvPr/>
        </p:nvSpPr>
        <p:spPr>
          <a:xfrm>
            <a:off x="0" y="4155311"/>
            <a:ext cx="5567423" cy="2494344"/>
          </a:xfrm>
          <a:prstGeom prst="roundRect">
            <a:avLst>
              <a:gd name="adj" fmla="val 15058"/>
            </a:avLst>
          </a:prstGeom>
          <a:blipFill dpi="0" rotWithShape="1">
            <a:blip r:embed="rId3">
              <a:alphaModFix amt="55000"/>
              <a:extLst>
                <a:ext uri="{BEBA8EAE-BF5A-486C-A8C5-ECC9F3942E4B}">
                  <a14:imgProps xmlns:a14="http://schemas.microsoft.com/office/drawing/2010/main">
                    <a14:imgLayer r:embed="rId4">
                      <a14:imgEffect>
                        <a14:sharpenSoften amount="100000"/>
                      </a14:imgEffect>
                      <a14:imgEffect>
                        <a14:colorTemperature colorTemp="11500"/>
                      </a14:imgEffect>
                      <a14:imgEffect>
                        <a14:saturation sat="400000"/>
                      </a14:imgEffect>
                      <a14:imgEffect>
                        <a14:brightnessContrast bright="100000" contrast="-49000"/>
                      </a14:imgEffect>
                    </a14:imgLayer>
                  </a14:imgProps>
                </a:ext>
              </a:extLst>
            </a:blip>
            <a:srcRect/>
            <a:stretch>
              <a:fillRect/>
            </a:stretch>
          </a:blipFill>
          <a:effectLst>
            <a:outerShdw blurRad="1270000" dist="317500" dir="5400000" sx="94000" sy="94000" rotWithShape="0">
              <a:prstClr val="black">
                <a:alpha val="0"/>
              </a:prstClr>
            </a:outerShdw>
            <a:reflection endPos="0" dist="50800" dir="5400000" sy="-100000" algn="bl" rotWithShape="0"/>
            <a:softEdge rad="88900"/>
          </a:effectLst>
        </p:spPr>
        <p:style>
          <a:lnRef idx="2">
            <a:schemeClr val="accent6"/>
          </a:lnRef>
          <a:fillRef idx="1">
            <a:schemeClr val="lt1"/>
          </a:fillRef>
          <a:effectRef idx="0">
            <a:schemeClr val="accent6"/>
          </a:effectRef>
          <a:fontRef idx="minor">
            <a:schemeClr val="dk1"/>
          </a:fontRef>
        </p:style>
        <p:txBody>
          <a:bodyPr rtlCol="0" anchor="ctr"/>
          <a:lstStyle/>
          <a:p>
            <a:pPr marL="457200" indent="-342900">
              <a:spcAft>
                <a:spcPts val="600"/>
              </a:spcAft>
              <a:buFont typeface="Arial" panose="020B0604020202020204" pitchFamily="34" charset="0"/>
              <a:buChar char="•"/>
            </a:pPr>
            <a:r>
              <a:rPr lang="en-US" sz="2200" dirty="0">
                <a:latin typeface="Bookman Old Style"/>
              </a:rPr>
              <a:t>A feeling of belonging</a:t>
            </a:r>
            <a:endParaRPr lang="en-US" sz="2200" dirty="0">
              <a:latin typeface="Bookman Old Style"/>
              <a:cs typeface="Calibri"/>
            </a:endParaRPr>
          </a:p>
          <a:p>
            <a:pPr marL="457200" indent="-342900">
              <a:spcAft>
                <a:spcPts val="600"/>
              </a:spcAft>
              <a:buFont typeface="Arial" panose="020B0604020202020204" pitchFamily="34" charset="0"/>
              <a:buChar char="•"/>
            </a:pPr>
            <a:endParaRPr lang="en-US" sz="2200" dirty="0">
              <a:latin typeface="Bookman Old Style"/>
              <a:cs typeface="Calibri"/>
            </a:endParaRPr>
          </a:p>
          <a:p>
            <a:pPr marL="457200" indent="-342900">
              <a:spcAft>
                <a:spcPts val="600"/>
              </a:spcAft>
              <a:buFont typeface="Arial" panose="020B0604020202020204" pitchFamily="34" charset="0"/>
              <a:buChar char="•"/>
            </a:pPr>
            <a:r>
              <a:rPr lang="en-US" sz="2200" dirty="0">
                <a:latin typeface="Bookman Old Style"/>
              </a:rPr>
              <a:t>Being collectively involved</a:t>
            </a:r>
            <a:endParaRPr lang="en-US" sz="2200" dirty="0">
              <a:latin typeface="Bookman Old Style"/>
              <a:cs typeface="Calibri"/>
            </a:endParaRPr>
          </a:p>
          <a:p>
            <a:pPr marL="457200" indent="-342900">
              <a:spcAft>
                <a:spcPts val="600"/>
              </a:spcAft>
              <a:buFont typeface="Arial" panose="020B0604020202020204" pitchFamily="34" charset="0"/>
              <a:buChar char="•"/>
            </a:pPr>
            <a:endParaRPr lang="en-US" sz="2200" dirty="0">
              <a:latin typeface="Bookman Old Style"/>
              <a:cs typeface="Calibri"/>
            </a:endParaRPr>
          </a:p>
          <a:p>
            <a:pPr marL="457200" indent="-342900">
              <a:spcAft>
                <a:spcPts val="600"/>
              </a:spcAft>
              <a:buFont typeface="Arial" panose="020B0604020202020204" pitchFamily="34" charset="0"/>
              <a:buChar char="•"/>
            </a:pPr>
            <a:r>
              <a:rPr lang="en-US" sz="2200" dirty="0">
                <a:latin typeface="Bookman Old Style"/>
              </a:rPr>
              <a:t>An everlasting source of joy</a:t>
            </a:r>
            <a:endParaRPr lang="en-US" sz="2200" dirty="0">
              <a:latin typeface="Bookman Old Style"/>
              <a:cs typeface="Calibri"/>
            </a:endParaRPr>
          </a:p>
        </p:txBody>
      </p:sp>
      <p:pic>
        <p:nvPicPr>
          <p:cNvPr id="3" name="Immagine 4" descr="Immagine che contiene calcio, erba, giocando, esterni&#10;&#10;Descrizione generata automaticamente">
            <a:extLst>
              <a:ext uri="{FF2B5EF4-FFF2-40B4-BE49-F238E27FC236}">
                <a16:creationId xmlns:a16="http://schemas.microsoft.com/office/drawing/2014/main" id="{8029B15D-B399-EDA8-5EE3-DDDA814EBDA6}"/>
              </a:ext>
            </a:extLst>
          </p:cNvPr>
          <p:cNvPicPr>
            <a:picLocks noChangeAspect="1"/>
          </p:cNvPicPr>
          <p:nvPr/>
        </p:nvPicPr>
        <p:blipFill rotWithShape="1">
          <a:blip r:embed="rId5"/>
          <a:srcRect l="20663" r="9207" b="3"/>
          <a:stretch/>
        </p:blipFill>
        <p:spPr>
          <a:xfrm>
            <a:off x="6007261" y="3436442"/>
            <a:ext cx="3136739" cy="3421558"/>
          </a:xfrm>
          <a:prstGeom prst="rect">
            <a:avLst/>
          </a:prstGeom>
          <a:effectLst>
            <a:softEdge rad="88900"/>
          </a:effectLst>
        </p:spPr>
      </p:pic>
    </p:spTree>
    <p:extLst>
      <p:ext uri="{BB962C8B-B14F-4D97-AF65-F5344CB8AC3E}">
        <p14:creationId xmlns:p14="http://schemas.microsoft.com/office/powerpoint/2010/main" val="232936055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957160-91B0-D234-0335-88FE2A77ED32}"/>
              </a:ext>
            </a:extLst>
          </p:cNvPr>
          <p:cNvSpPr>
            <a:spLocks noGrp="1"/>
          </p:cNvSpPr>
          <p:nvPr>
            <p:ph type="title"/>
          </p:nvPr>
        </p:nvSpPr>
        <p:spPr>
          <a:xfrm>
            <a:off x="2067846" y="8630445"/>
            <a:ext cx="7225701" cy="886298"/>
          </a:xfrm>
        </p:spPr>
        <p:txBody>
          <a:bodyPr>
            <a:normAutofit/>
          </a:bodyPr>
          <a:lstStyle/>
          <a:p>
            <a:pPr algn="ctr"/>
            <a:r>
              <a:rPr lang="en-GB" sz="4500" b="1" dirty="0">
                <a:solidFill>
                  <a:srgbClr val="C00000"/>
                </a:solidFill>
              </a:rPr>
              <a:t>Being with others</a:t>
            </a:r>
          </a:p>
        </p:txBody>
      </p:sp>
      <p:sp>
        <p:nvSpPr>
          <p:cNvPr id="3" name="Segnaposto contenuto 2">
            <a:extLst>
              <a:ext uri="{FF2B5EF4-FFF2-40B4-BE49-F238E27FC236}">
                <a16:creationId xmlns:a16="http://schemas.microsoft.com/office/drawing/2014/main" id="{51937DE1-77BD-3401-23C5-06BB87B0BD53}"/>
              </a:ext>
            </a:extLst>
          </p:cNvPr>
          <p:cNvSpPr>
            <a:spLocks noGrp="1"/>
          </p:cNvSpPr>
          <p:nvPr>
            <p:ph idx="1"/>
          </p:nvPr>
        </p:nvSpPr>
        <p:spPr>
          <a:xfrm>
            <a:off x="628650" y="1782433"/>
            <a:ext cx="7886700" cy="3707540"/>
          </a:xfrm>
        </p:spPr>
        <p:txBody>
          <a:bodyPr/>
          <a:lstStyle/>
          <a:p>
            <a:endParaRPr lang="en-GB" sz="1800" dirty="0"/>
          </a:p>
          <a:p>
            <a:endParaRPr lang="en-GB" dirty="0"/>
          </a:p>
        </p:txBody>
      </p:sp>
      <p:sp>
        <p:nvSpPr>
          <p:cNvPr id="7" name="Rettangolo con angoli arrotondati 6">
            <a:extLst>
              <a:ext uri="{FF2B5EF4-FFF2-40B4-BE49-F238E27FC236}">
                <a16:creationId xmlns:a16="http://schemas.microsoft.com/office/drawing/2014/main" id="{21F5A294-4D02-7412-93E6-803E6880FE05}"/>
              </a:ext>
            </a:extLst>
          </p:cNvPr>
          <p:cNvSpPr/>
          <p:nvPr/>
        </p:nvSpPr>
        <p:spPr>
          <a:xfrm>
            <a:off x="26717" y="371711"/>
            <a:ext cx="6947778" cy="2556105"/>
          </a:xfrm>
          <a:prstGeom prst="roundRect">
            <a:avLst>
              <a:gd name="adj" fmla="val 14455"/>
            </a:avLst>
          </a:prstGeom>
          <a:blipFill dpi="0" rotWithShape="1">
            <a:blip r:embed="rId3">
              <a:alphaModFix amt="55000"/>
              <a:extLst>
                <a:ext uri="{BEBA8EAE-BF5A-486C-A8C5-ECC9F3942E4B}">
                  <a14:imgProps xmlns:a14="http://schemas.microsoft.com/office/drawing/2010/main">
                    <a14:imgLayer r:embed="rId4">
                      <a14:imgEffect>
                        <a14:sharpenSoften amount="100000"/>
                      </a14:imgEffect>
                      <a14:imgEffect>
                        <a14:colorTemperature colorTemp="11500"/>
                      </a14:imgEffect>
                      <a14:imgEffect>
                        <a14:saturation sat="400000"/>
                      </a14:imgEffect>
                      <a14:imgEffect>
                        <a14:brightnessContrast bright="100000" contrast="-49000"/>
                      </a14:imgEffect>
                    </a14:imgLayer>
                  </a14:imgProps>
                </a:ext>
              </a:extLst>
            </a:blip>
            <a:srcRect/>
            <a:stretch>
              <a:fillRect/>
            </a:stretch>
          </a:blipFill>
          <a:effectLst>
            <a:outerShdw blurRad="1270000" dist="317500" dir="5400000" sx="94000" sy="94000" rotWithShape="0">
              <a:prstClr val="black">
                <a:alpha val="0"/>
              </a:prstClr>
            </a:outerShdw>
            <a:softEdge rad="88900"/>
          </a:effectLst>
        </p:spPr>
        <p:style>
          <a:lnRef idx="2">
            <a:schemeClr val="accent6"/>
          </a:lnRef>
          <a:fillRef idx="1">
            <a:schemeClr val="lt1"/>
          </a:fillRef>
          <a:effectRef idx="0">
            <a:schemeClr val="accent6"/>
          </a:effectRef>
          <a:fontRef idx="minor">
            <a:schemeClr val="dk1"/>
          </a:fontRef>
        </p:style>
        <p:txBody>
          <a:bodyPr rtlCol="0" anchor="ctr"/>
          <a:lstStyle/>
          <a:p>
            <a:r>
              <a:rPr lang="en-GB" sz="3600" dirty="0">
                <a:latin typeface="Bookman Old Style" panose="02050604050505020204" pitchFamily="18" charset="0"/>
              </a:rPr>
              <a:t>            Being with others</a:t>
            </a:r>
          </a:p>
          <a:p>
            <a:r>
              <a:rPr lang="en-GB" sz="2200" dirty="0">
                <a:latin typeface="Bookman Old Style" panose="02050604050505020204" pitchFamily="18" charset="0"/>
              </a:rPr>
              <a:t>The Italian word «</a:t>
            </a:r>
            <a:r>
              <a:rPr lang="en-GB" sz="2200" dirty="0" err="1">
                <a:latin typeface="Bookman Old Style" panose="02050604050505020204" pitchFamily="18" charset="0"/>
              </a:rPr>
              <a:t>compagnia</a:t>
            </a:r>
            <a:r>
              <a:rPr lang="en-GB" sz="2200" dirty="0">
                <a:latin typeface="Bookman Old Style" panose="02050604050505020204" pitchFamily="18" charset="0"/>
              </a:rPr>
              <a:t>», that indicates staying with other people, comes from the Latin expression ‘</a:t>
            </a:r>
            <a:r>
              <a:rPr lang="en-GB" sz="2200" i="1" dirty="0">
                <a:latin typeface="Bookman Old Style" panose="02050604050505020204" pitchFamily="18" charset="0"/>
              </a:rPr>
              <a:t>cum </a:t>
            </a:r>
            <a:r>
              <a:rPr lang="en-GB" sz="2200" i="1" dirty="0" err="1">
                <a:latin typeface="Bookman Old Style" panose="02050604050505020204" pitchFamily="18" charset="0"/>
              </a:rPr>
              <a:t>panis</a:t>
            </a:r>
            <a:r>
              <a:rPr lang="en-GB" sz="2200" dirty="0" err="1">
                <a:latin typeface="Bookman Old Style" panose="02050604050505020204" pitchFamily="18" charset="0"/>
              </a:rPr>
              <a:t>’</a:t>
            </a:r>
            <a:r>
              <a:rPr lang="en-GB" sz="2200" dirty="0">
                <a:latin typeface="Bookman Old Style" panose="02050604050505020204" pitchFamily="18" charset="0"/>
              </a:rPr>
              <a:t> ( with the same bread ). That means that Italians as they do for food, like to share every experience they have with their friends or relatives</a:t>
            </a:r>
          </a:p>
        </p:txBody>
      </p:sp>
      <p:sp>
        <p:nvSpPr>
          <p:cNvPr id="9" name="Rettangolo con angoli arrotondati 8">
            <a:extLst>
              <a:ext uri="{FF2B5EF4-FFF2-40B4-BE49-F238E27FC236}">
                <a16:creationId xmlns:a16="http://schemas.microsoft.com/office/drawing/2014/main" id="{9E6F9FCD-5AE2-B230-015E-58DA4271D2D4}"/>
              </a:ext>
            </a:extLst>
          </p:cNvPr>
          <p:cNvSpPr/>
          <p:nvPr/>
        </p:nvSpPr>
        <p:spPr>
          <a:xfrm>
            <a:off x="26717" y="2885762"/>
            <a:ext cx="5677469" cy="2704658"/>
          </a:xfrm>
          <a:prstGeom prst="roundRect">
            <a:avLst>
              <a:gd name="adj" fmla="val 9151"/>
            </a:avLst>
          </a:prstGeom>
          <a:blipFill dpi="0" rotWithShape="1">
            <a:blip r:embed="rId3">
              <a:alphaModFix amt="55000"/>
              <a:extLst>
                <a:ext uri="{BEBA8EAE-BF5A-486C-A8C5-ECC9F3942E4B}">
                  <a14:imgProps xmlns:a14="http://schemas.microsoft.com/office/drawing/2010/main">
                    <a14:imgLayer r:embed="rId4">
                      <a14:imgEffect>
                        <a14:sharpenSoften amount="100000"/>
                      </a14:imgEffect>
                      <a14:imgEffect>
                        <a14:colorTemperature colorTemp="11500"/>
                      </a14:imgEffect>
                      <a14:imgEffect>
                        <a14:saturation sat="400000"/>
                      </a14:imgEffect>
                      <a14:imgEffect>
                        <a14:brightnessContrast bright="100000" contrast="-49000"/>
                      </a14:imgEffect>
                    </a14:imgLayer>
                  </a14:imgProps>
                </a:ext>
              </a:extLst>
            </a:blip>
            <a:srcRect/>
            <a:stretch>
              <a:fillRect/>
            </a:stretch>
          </a:blipFill>
          <a:effectLst>
            <a:outerShdw blurRad="1270000" dist="317500" dir="5400000" sx="94000" sy="94000" rotWithShape="0">
              <a:prstClr val="black">
                <a:alpha val="0"/>
              </a:prstClr>
            </a:outerShdw>
            <a:softEdge rad="88900"/>
          </a:effectLst>
        </p:spPr>
        <p:style>
          <a:lnRef idx="2">
            <a:schemeClr val="accent6"/>
          </a:lnRef>
          <a:fillRef idx="1">
            <a:schemeClr val="lt1"/>
          </a:fillRef>
          <a:effectRef idx="0">
            <a:schemeClr val="accent6"/>
          </a:effectRef>
          <a:fontRef idx="minor">
            <a:schemeClr val="dk1"/>
          </a:fontRef>
        </p:style>
        <p:txBody>
          <a:bodyPr rtlCol="0" anchor="ctr"/>
          <a:lstStyle/>
          <a:p>
            <a:pPr marL="406004"/>
            <a:r>
              <a:rPr lang="en-GB" sz="2200" dirty="0">
                <a:latin typeface="Bookman Old Style" panose="02050604050505020204" pitchFamily="18" charset="0"/>
              </a:rPr>
              <a:t>We like sharing our meal, living the better experiences and laughing with our friends. Because the best part of everything is the possibility to live the same experience twice, when we recall the happy memories together.</a:t>
            </a:r>
          </a:p>
        </p:txBody>
      </p:sp>
      <p:sp>
        <p:nvSpPr>
          <p:cNvPr id="10" name="Rettangolo con angoli arrotondati 9">
            <a:extLst>
              <a:ext uri="{FF2B5EF4-FFF2-40B4-BE49-F238E27FC236}">
                <a16:creationId xmlns:a16="http://schemas.microsoft.com/office/drawing/2014/main" id="{D65CFCDD-C491-CB43-D0EA-9C6676181D91}"/>
              </a:ext>
            </a:extLst>
          </p:cNvPr>
          <p:cNvSpPr/>
          <p:nvPr/>
        </p:nvSpPr>
        <p:spPr>
          <a:xfrm>
            <a:off x="26717" y="5690867"/>
            <a:ext cx="7629677" cy="1167133"/>
          </a:xfrm>
          <a:prstGeom prst="roundRect">
            <a:avLst>
              <a:gd name="adj" fmla="val 573"/>
            </a:avLst>
          </a:prstGeom>
          <a:blipFill dpi="0" rotWithShape="1">
            <a:blip r:embed="rId3">
              <a:alphaModFix amt="55000"/>
              <a:extLst>
                <a:ext uri="{BEBA8EAE-BF5A-486C-A8C5-ECC9F3942E4B}">
                  <a14:imgProps xmlns:a14="http://schemas.microsoft.com/office/drawing/2010/main">
                    <a14:imgLayer r:embed="rId4">
                      <a14:imgEffect>
                        <a14:sharpenSoften amount="100000"/>
                      </a14:imgEffect>
                      <a14:imgEffect>
                        <a14:colorTemperature colorTemp="11500"/>
                      </a14:imgEffect>
                      <a14:imgEffect>
                        <a14:saturation sat="400000"/>
                      </a14:imgEffect>
                      <a14:imgEffect>
                        <a14:brightnessContrast bright="100000" contrast="-49000"/>
                      </a14:imgEffect>
                    </a14:imgLayer>
                  </a14:imgProps>
                </a:ext>
              </a:extLst>
            </a:blip>
            <a:srcRect/>
            <a:stretch>
              <a:fillRect/>
            </a:stretch>
          </a:blipFill>
          <a:effectLst>
            <a:outerShdw blurRad="1270000" dist="317500" dir="5400000" sx="94000" sy="94000" rotWithShape="0">
              <a:prstClr val="black">
                <a:alpha val="0"/>
              </a:prstClr>
            </a:outerShdw>
            <a:softEdge rad="88900"/>
          </a:effectLst>
        </p:spPr>
        <p:style>
          <a:lnRef idx="2">
            <a:schemeClr val="accent6"/>
          </a:lnRef>
          <a:fillRef idx="1">
            <a:schemeClr val="lt1"/>
          </a:fillRef>
          <a:effectRef idx="0">
            <a:schemeClr val="accent6"/>
          </a:effectRef>
          <a:fontRef idx="minor">
            <a:schemeClr val="dk1"/>
          </a:fontRef>
        </p:style>
        <p:txBody>
          <a:bodyPr rtlCol="0" anchor="ctr"/>
          <a:lstStyle/>
          <a:p>
            <a:pPr marL="135731">
              <a:lnSpc>
                <a:spcPts val="1500"/>
              </a:lnSpc>
            </a:pPr>
            <a:r>
              <a:rPr lang="en-GB" sz="2400" i="1" dirty="0"/>
              <a:t>Whatever you do in this life it's not legendary unless your friends are there to see it.</a:t>
            </a:r>
          </a:p>
          <a:p>
            <a:pPr marL="135731">
              <a:lnSpc>
                <a:spcPts val="1500"/>
              </a:lnSpc>
            </a:pPr>
            <a:r>
              <a:rPr lang="en-GB" sz="2400" dirty="0"/>
              <a:t>                                    			</a:t>
            </a:r>
            <a:r>
              <a:rPr lang="en-GB" sz="1600" i="1" dirty="0"/>
              <a:t>Barney Stinson</a:t>
            </a:r>
            <a:endParaRPr lang="en-GB" sz="2000" i="1" dirty="0"/>
          </a:p>
        </p:txBody>
      </p:sp>
    </p:spTree>
    <p:extLst>
      <p:ext uri="{BB962C8B-B14F-4D97-AF65-F5344CB8AC3E}">
        <p14:creationId xmlns:p14="http://schemas.microsoft.com/office/powerpoint/2010/main" val="160672450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EBA99B1A-9A62-96E8-E50F-4B3813BD2C3C}"/>
              </a:ext>
            </a:extLst>
          </p:cNvPr>
          <p:cNvSpPr txBox="1"/>
          <p:nvPr/>
        </p:nvSpPr>
        <p:spPr>
          <a:xfrm>
            <a:off x="-157431" y="2593358"/>
            <a:ext cx="4729431" cy="646331"/>
          </a:xfrm>
          <a:prstGeom prst="rect">
            <a:avLst/>
          </a:prstGeom>
          <a:noFill/>
        </p:spPr>
        <p:txBody>
          <a:bodyPr wrap="square" rtlCol="0">
            <a:spAutoFit/>
          </a:bodyPr>
          <a:lstStyle/>
          <a:p>
            <a:pPr marL="135731" indent="-135731">
              <a:buFont typeface="Arial" panose="020B0604020202020204" pitchFamily="34" charset="0"/>
              <a:buChar char="•"/>
            </a:pPr>
            <a:r>
              <a:rPr lang="en-BZ" dirty="0">
                <a:sym typeface="Wingdings" panose="05000000000000000000" pitchFamily="2" charset="2"/>
              </a:rPr>
              <a:t>.</a:t>
            </a:r>
            <a:endParaRPr lang="en-BZ" dirty="0"/>
          </a:p>
          <a:p>
            <a:endParaRPr lang="it-IT" dirty="0"/>
          </a:p>
        </p:txBody>
      </p:sp>
      <p:sp>
        <p:nvSpPr>
          <p:cNvPr id="7" name="Rettangolo con angoli arrotondati 6">
            <a:extLst>
              <a:ext uri="{FF2B5EF4-FFF2-40B4-BE49-F238E27FC236}">
                <a16:creationId xmlns:a16="http://schemas.microsoft.com/office/drawing/2014/main" id="{EBF3F32A-4CCF-55EA-7B9C-B4B94A7F29D3}"/>
              </a:ext>
            </a:extLst>
          </p:cNvPr>
          <p:cNvSpPr/>
          <p:nvPr/>
        </p:nvSpPr>
        <p:spPr>
          <a:xfrm>
            <a:off x="26717" y="2593358"/>
            <a:ext cx="9117283" cy="4347343"/>
          </a:xfrm>
          <a:prstGeom prst="roundRect">
            <a:avLst>
              <a:gd name="adj" fmla="val 8418"/>
            </a:avLst>
          </a:prstGeom>
          <a:blipFill dpi="0" rotWithShape="1">
            <a:blip r:embed="rId3">
              <a:alphaModFix amt="55000"/>
              <a:extLst>
                <a:ext uri="{BEBA8EAE-BF5A-486C-A8C5-ECC9F3942E4B}">
                  <a14:imgProps xmlns:a14="http://schemas.microsoft.com/office/drawing/2010/main">
                    <a14:imgLayer r:embed="rId4">
                      <a14:imgEffect>
                        <a14:sharpenSoften amount="100000"/>
                      </a14:imgEffect>
                      <a14:imgEffect>
                        <a14:colorTemperature colorTemp="11500"/>
                      </a14:imgEffect>
                      <a14:imgEffect>
                        <a14:saturation sat="400000"/>
                      </a14:imgEffect>
                      <a14:imgEffect>
                        <a14:brightnessContrast bright="100000" contrast="-49000"/>
                      </a14:imgEffect>
                    </a14:imgLayer>
                  </a14:imgProps>
                </a:ext>
              </a:extLst>
            </a:blip>
            <a:srcRect/>
            <a:stretch>
              <a:fillRect/>
            </a:stretch>
          </a:blipFill>
          <a:effectLst>
            <a:outerShdw blurRad="1270000" dist="317500" dir="5400000" sx="94000" sy="94000" rotWithShape="0">
              <a:prstClr val="black">
                <a:alpha val="0"/>
              </a:prstClr>
            </a:outerShdw>
            <a:softEdge rad="88900"/>
          </a:effectLst>
        </p:spPr>
        <p:style>
          <a:lnRef idx="2">
            <a:schemeClr val="accent6"/>
          </a:lnRef>
          <a:fillRef idx="1">
            <a:schemeClr val="lt1"/>
          </a:fillRef>
          <a:effectRef idx="0">
            <a:schemeClr val="accent6"/>
          </a:effectRef>
          <a:fontRef idx="minor">
            <a:schemeClr val="dk1"/>
          </a:fontRef>
        </p:style>
        <p:txBody>
          <a:bodyPr rtlCol="0" anchor="ctr"/>
          <a:lstStyle/>
          <a:p>
            <a:pPr fontAlgn="base">
              <a:lnSpc>
                <a:spcPct val="90000"/>
              </a:lnSpc>
              <a:spcBef>
                <a:spcPts val="750"/>
              </a:spcBef>
              <a:spcAft>
                <a:spcPct val="0"/>
              </a:spcAft>
            </a:pPr>
            <a:r>
              <a:rPr lang="en-AU" altLang="it-IT" sz="3600" dirty="0">
                <a:latin typeface="Bookman Old Style" panose="02050604050505020204" pitchFamily="18" charset="0"/>
              </a:rPr>
              <a:t>             Sharing experience</a:t>
            </a:r>
          </a:p>
          <a:p>
            <a:pPr marL="171450" indent="-171450" fontAlgn="base">
              <a:lnSpc>
                <a:spcPct val="90000"/>
              </a:lnSpc>
              <a:spcBef>
                <a:spcPts val="750"/>
              </a:spcBef>
              <a:spcAft>
                <a:spcPct val="0"/>
              </a:spcAft>
              <a:buFont typeface="Arial" panose="020B0604020202020204" pitchFamily="34" charset="0"/>
              <a:buChar char="•"/>
            </a:pPr>
            <a:r>
              <a:rPr lang="en-AU" altLang="it-IT" sz="2200" dirty="0">
                <a:latin typeface="Bookman Old Style" panose="02050604050505020204" pitchFamily="18" charset="0"/>
              </a:rPr>
              <a:t>Italians are often divided and sometimes they don't feel proud of their country. But everything changes for food and football when they discover their sense of belonging</a:t>
            </a:r>
          </a:p>
          <a:p>
            <a:pPr marL="171450" indent="-171450" fontAlgn="base">
              <a:lnSpc>
                <a:spcPct val="90000"/>
              </a:lnSpc>
              <a:spcBef>
                <a:spcPts val="750"/>
              </a:spcBef>
              <a:spcAft>
                <a:spcPct val="0"/>
              </a:spcAft>
              <a:buFont typeface="Arial" panose="020B0604020202020204" pitchFamily="34" charset="0"/>
              <a:buChar char="•"/>
            </a:pPr>
            <a:r>
              <a:rPr lang="en-US" sz="2200" dirty="0">
                <a:latin typeface="Bookman Old Style" panose="02050604050505020204" pitchFamily="18" charset="0"/>
              </a:rPr>
              <a:t>For us, it’s so important to share experiences that we aim to involve whoever around, in the stories we are talking about. In fact we are so used to talk loudly that we do even if our friends are really close to us</a:t>
            </a:r>
          </a:p>
          <a:p>
            <a:pPr marL="171450" indent="-171450" fontAlgn="base">
              <a:lnSpc>
                <a:spcPct val="90000"/>
              </a:lnSpc>
              <a:spcBef>
                <a:spcPts val="750"/>
              </a:spcBef>
              <a:spcAft>
                <a:spcPct val="0"/>
              </a:spcAft>
              <a:buFont typeface="Arial" panose="020B0604020202020204" pitchFamily="34" charset="0"/>
              <a:buChar char="•"/>
            </a:pPr>
            <a:r>
              <a:rPr lang="en-US" sz="2200" dirty="0">
                <a:latin typeface="Bookman Old Style" panose="02050604050505020204" pitchFamily="18" charset="0"/>
              </a:rPr>
              <a:t>At first glance we might seem noisy, but don't worry, we're just a little too </a:t>
            </a:r>
            <a:r>
              <a:rPr lang="en-US" sz="2200" dirty="0" err="1">
                <a:latin typeface="Bookman Old Style" panose="02050604050505020204" pitchFamily="18" charset="0"/>
              </a:rPr>
              <a:t>chattie</a:t>
            </a:r>
            <a:r>
              <a:rPr lang="en-BZ" sz="2200" dirty="0">
                <a:latin typeface="Bookman Old Style" panose="02050604050505020204" pitchFamily="18" charset="0"/>
              </a:rPr>
              <a:t> </a:t>
            </a:r>
            <a:r>
              <a:rPr lang="en-BZ" sz="2200" dirty="0">
                <a:latin typeface="Bookman Old Style" panose="02050604050505020204" pitchFamily="18" charset="0"/>
                <a:sym typeface="Wingdings" panose="05000000000000000000" pitchFamily="2" charset="2"/>
              </a:rPr>
              <a:t> </a:t>
            </a:r>
          </a:p>
          <a:p>
            <a:pPr marL="135731" indent="-135731">
              <a:buFont typeface="Arial" panose="020B0604020202020204" pitchFamily="34" charset="0"/>
              <a:buChar char="•"/>
            </a:pPr>
            <a:r>
              <a:rPr lang="en-BZ" sz="2200" dirty="0">
                <a:latin typeface="Bookman Old Style" panose="02050604050505020204" pitchFamily="18" charset="0"/>
                <a:sym typeface="Wingdings" panose="05000000000000000000" pitchFamily="2" charset="2"/>
              </a:rPr>
              <a:t>As you probably know, we use also our hands to communicate and to express our emotions</a:t>
            </a:r>
          </a:p>
        </p:txBody>
      </p:sp>
    </p:spTree>
    <p:extLst>
      <p:ext uri="{BB962C8B-B14F-4D97-AF65-F5344CB8AC3E}">
        <p14:creationId xmlns:p14="http://schemas.microsoft.com/office/powerpoint/2010/main" val="165080849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ttangolo con angoli arrotondati 3">
            <a:extLst>
              <a:ext uri="{FF2B5EF4-FFF2-40B4-BE49-F238E27FC236}">
                <a16:creationId xmlns:a16="http://schemas.microsoft.com/office/drawing/2014/main" id="{DA37D465-766A-CB81-15D7-4E8CD5A11BEC}"/>
              </a:ext>
            </a:extLst>
          </p:cNvPr>
          <p:cNvSpPr/>
          <p:nvPr/>
        </p:nvSpPr>
        <p:spPr>
          <a:xfrm>
            <a:off x="54591" y="1494431"/>
            <a:ext cx="9034818" cy="5349921"/>
          </a:xfrm>
          <a:prstGeom prst="roundRect">
            <a:avLst>
              <a:gd name="adj" fmla="val 0"/>
            </a:avLst>
          </a:prstGeom>
          <a:blipFill dpi="0" rotWithShape="1">
            <a:blip r:embed="rId3">
              <a:alphaModFix amt="63000"/>
              <a:extLst>
                <a:ext uri="{BEBA8EAE-BF5A-486C-A8C5-ECC9F3942E4B}">
                  <a14:imgProps xmlns:a14="http://schemas.microsoft.com/office/drawing/2010/main">
                    <a14:imgLayer r:embed="rId4">
                      <a14:imgEffect>
                        <a14:sharpenSoften amount="100000"/>
                      </a14:imgEffect>
                      <a14:imgEffect>
                        <a14:colorTemperature colorTemp="11500"/>
                      </a14:imgEffect>
                      <a14:imgEffect>
                        <a14:saturation sat="400000"/>
                      </a14:imgEffect>
                      <a14:imgEffect>
                        <a14:brightnessContrast bright="100000" contrast="-49000"/>
                      </a14:imgEffect>
                    </a14:imgLayer>
                  </a14:imgProps>
                </a:ext>
              </a:extLst>
            </a:blip>
            <a:srcRect/>
            <a:stretch>
              <a:fillRect/>
            </a:stretch>
          </a:blipFill>
          <a:effectLst>
            <a:outerShdw blurRad="1270000" dist="317500" dir="5400000" sx="94000" sy="94000" rotWithShape="0">
              <a:prstClr val="black">
                <a:alpha val="0"/>
              </a:prstClr>
            </a:outerShdw>
            <a:softEdge rad="88900"/>
          </a:effectLst>
        </p:spPr>
        <p:style>
          <a:lnRef idx="2">
            <a:schemeClr val="accent6"/>
          </a:lnRef>
          <a:fillRef idx="1">
            <a:schemeClr val="lt1"/>
          </a:fillRef>
          <a:effectRef idx="0">
            <a:schemeClr val="accent6"/>
          </a:effectRef>
          <a:fontRef idx="minor">
            <a:schemeClr val="dk1"/>
          </a:fontRef>
        </p:style>
        <p:txBody>
          <a:bodyPr rtlCol="0" anchor="ctr"/>
          <a:lstStyle/>
          <a:p>
            <a:r>
              <a:rPr lang="en-GB" sz="3600" dirty="0">
                <a:latin typeface="Bookman Old Style" panose="02050604050505020204" pitchFamily="18" charset="0"/>
              </a:rPr>
              <a:t>                     Love in Italy</a:t>
            </a:r>
          </a:p>
          <a:p>
            <a:pPr marL="342900" indent="-342900">
              <a:buFont typeface="Arial" panose="020B0604020202020204" pitchFamily="34" charset="0"/>
              <a:buChar char="•"/>
            </a:pPr>
            <a:r>
              <a:rPr lang="en-GB" sz="2000" dirty="0">
                <a:latin typeface="Bookman Old Style" panose="02050604050505020204" pitchFamily="18" charset="0"/>
              </a:rPr>
              <a:t>Italians </a:t>
            </a:r>
            <a:r>
              <a:rPr lang="it-IT" sz="2000" dirty="0">
                <a:latin typeface="Bookman Old Style" panose="02050604050505020204" pitchFamily="18" charset="0"/>
              </a:rPr>
              <a:t>by far are the more </a:t>
            </a:r>
            <a:r>
              <a:rPr lang="it-IT" sz="2000" dirty="0" err="1">
                <a:latin typeface="Bookman Old Style" panose="02050604050505020204" pitchFamily="18" charset="0"/>
              </a:rPr>
              <a:t>romantic</a:t>
            </a:r>
            <a:r>
              <a:rPr lang="it-IT" sz="2000" dirty="0">
                <a:latin typeface="Bookman Old Style" panose="02050604050505020204" pitchFamily="18" charset="0"/>
              </a:rPr>
              <a:t> lovers. In </a:t>
            </a:r>
            <a:r>
              <a:rPr lang="it-IT" sz="2000" dirty="0" err="1">
                <a:latin typeface="Bookman Old Style" panose="02050604050505020204" pitchFamily="18" charset="0"/>
              </a:rPr>
              <a:t>Italy</a:t>
            </a:r>
            <a:r>
              <a:rPr lang="it-IT" sz="2000" dirty="0">
                <a:latin typeface="Bookman Old Style" panose="02050604050505020204" pitchFamily="18" charset="0"/>
              </a:rPr>
              <a:t> </a:t>
            </a:r>
            <a:r>
              <a:rPr lang="it-IT" sz="2000" dirty="0" err="1">
                <a:latin typeface="Bookman Old Style" panose="02050604050505020204" pitchFamily="18" charset="0"/>
              </a:rPr>
              <a:t>there</a:t>
            </a:r>
            <a:r>
              <a:rPr lang="it-IT" sz="2000" dirty="0">
                <a:latin typeface="Bookman Old Style" panose="02050604050505020204" pitchFamily="18" charset="0"/>
              </a:rPr>
              <a:t> are </a:t>
            </a:r>
            <a:r>
              <a:rPr lang="it-IT" sz="2000" dirty="0" err="1">
                <a:latin typeface="Bookman Old Style" panose="02050604050505020204" pitchFamily="18" charset="0"/>
              </a:rPr>
              <a:t>many</a:t>
            </a:r>
            <a:r>
              <a:rPr lang="it-IT" sz="2000" dirty="0">
                <a:latin typeface="Bookman Old Style" panose="02050604050505020204" pitchFamily="18" charset="0"/>
              </a:rPr>
              <a:t> features </a:t>
            </a:r>
            <a:r>
              <a:rPr lang="it-IT" sz="2000" dirty="0" err="1">
                <a:latin typeface="Bookman Old Style" panose="02050604050505020204" pitchFamily="18" charset="0"/>
              </a:rPr>
              <a:t>that</a:t>
            </a:r>
            <a:r>
              <a:rPr lang="it-IT" sz="2000" dirty="0">
                <a:latin typeface="Bookman Old Style" panose="02050604050505020204" pitchFamily="18" charset="0"/>
              </a:rPr>
              <a:t> </a:t>
            </a:r>
            <a:r>
              <a:rPr lang="it-IT" sz="2000" dirty="0" err="1">
                <a:latin typeface="Bookman Old Style" panose="02050604050505020204" pitchFamily="18" charset="0"/>
              </a:rPr>
              <a:t>remind</a:t>
            </a:r>
            <a:r>
              <a:rPr lang="it-IT" sz="2000" dirty="0">
                <a:latin typeface="Bookman Old Style" panose="02050604050505020204" pitchFamily="18" charset="0"/>
              </a:rPr>
              <a:t> to love. For </a:t>
            </a:r>
            <a:r>
              <a:rPr lang="it-IT" sz="2000" dirty="0" err="1">
                <a:latin typeface="Bookman Old Style" panose="02050604050505020204" pitchFamily="18" charset="0"/>
              </a:rPr>
              <a:t>example</a:t>
            </a:r>
            <a:r>
              <a:rPr lang="it-IT" sz="2000" dirty="0">
                <a:latin typeface="Bookman Old Style" panose="02050604050505020204" pitchFamily="18" charset="0"/>
              </a:rPr>
              <a:t> </a:t>
            </a:r>
            <a:r>
              <a:rPr lang="it-IT" sz="2000" dirty="0" err="1">
                <a:latin typeface="Bookman Old Style" panose="02050604050505020204" pitchFamily="18" charset="0"/>
              </a:rPr>
              <a:t>we</a:t>
            </a:r>
            <a:r>
              <a:rPr lang="it-IT" sz="2000" dirty="0">
                <a:latin typeface="Bookman Old Style" panose="02050604050505020204" pitchFamily="18" charset="0"/>
              </a:rPr>
              <a:t> </a:t>
            </a:r>
            <a:r>
              <a:rPr lang="it-IT" sz="2000" dirty="0" err="1">
                <a:latin typeface="Bookman Old Style" panose="02050604050505020204" pitchFamily="18" charset="0"/>
              </a:rPr>
              <a:t>have</a:t>
            </a:r>
            <a:r>
              <a:rPr lang="it-IT" sz="2000" dirty="0">
                <a:latin typeface="Bookman Old Style" panose="02050604050505020204" pitchFamily="18" charset="0"/>
              </a:rPr>
              <a:t> «</a:t>
            </a:r>
            <a:r>
              <a:rPr lang="it-IT" sz="2000" dirty="0" err="1">
                <a:latin typeface="Bookman Old Style" panose="02050604050505020204" pitchFamily="18" charset="0"/>
              </a:rPr>
              <a:t>peruginian</a:t>
            </a:r>
            <a:r>
              <a:rPr lang="it-IT" sz="2000" dirty="0">
                <a:latin typeface="Bookman Old Style" panose="02050604050505020204" pitchFamily="18" charset="0"/>
              </a:rPr>
              <a:t> </a:t>
            </a:r>
            <a:r>
              <a:rPr lang="it-IT" sz="2000" dirty="0" err="1">
                <a:latin typeface="Bookman Old Style" panose="02050604050505020204" pitchFamily="18" charset="0"/>
              </a:rPr>
              <a:t>kisses</a:t>
            </a:r>
            <a:r>
              <a:rPr lang="it-IT" sz="2000" dirty="0">
                <a:latin typeface="Bookman Old Style" panose="02050604050505020204" pitchFamily="18" charset="0"/>
              </a:rPr>
              <a:t>»: a </a:t>
            </a:r>
            <a:r>
              <a:rPr lang="it-IT" sz="2000" dirty="0" err="1">
                <a:latin typeface="Bookman Old Style" panose="02050604050505020204" pitchFamily="18" charset="0"/>
              </a:rPr>
              <a:t>type</a:t>
            </a:r>
            <a:r>
              <a:rPr lang="it-IT" sz="2000" dirty="0">
                <a:latin typeface="Bookman Old Style" panose="02050604050505020204" pitchFamily="18" charset="0"/>
              </a:rPr>
              <a:t> of </a:t>
            </a:r>
            <a:r>
              <a:rPr lang="it-IT" sz="2000" dirty="0" err="1">
                <a:latin typeface="Bookman Old Style" panose="02050604050505020204" pitchFamily="18" charset="0"/>
              </a:rPr>
              <a:t>chocolatine</a:t>
            </a:r>
            <a:r>
              <a:rPr lang="it-IT" sz="2000" dirty="0">
                <a:latin typeface="Bookman Old Style" panose="02050604050505020204" pitchFamily="18" charset="0"/>
              </a:rPr>
              <a:t> </a:t>
            </a:r>
            <a:r>
              <a:rPr lang="it-IT" sz="2000" dirty="0" err="1">
                <a:latin typeface="Bookman Old Style" panose="02050604050505020204" pitchFamily="18" charset="0"/>
              </a:rPr>
              <a:t>that</a:t>
            </a:r>
            <a:r>
              <a:rPr lang="it-IT" sz="2000" dirty="0">
                <a:latin typeface="Bookman Old Style" panose="02050604050505020204" pitchFamily="18" charset="0"/>
              </a:rPr>
              <a:t> </a:t>
            </a:r>
            <a:r>
              <a:rPr lang="it-IT" sz="2000" dirty="0" err="1">
                <a:latin typeface="Bookman Old Style" panose="02050604050505020204" pitchFamily="18" charset="0"/>
              </a:rPr>
              <a:t>has</a:t>
            </a:r>
            <a:r>
              <a:rPr lang="it-IT" sz="2000" dirty="0">
                <a:latin typeface="Bookman Old Style" panose="02050604050505020204" pitchFamily="18" charset="0"/>
              </a:rPr>
              <a:t> a </a:t>
            </a:r>
            <a:r>
              <a:rPr lang="it-IT" sz="2000" dirty="0" err="1">
                <a:latin typeface="Bookman Old Style" panose="02050604050505020204" pitchFamily="18" charset="0"/>
              </a:rPr>
              <a:t>romantic</a:t>
            </a:r>
            <a:r>
              <a:rPr lang="it-IT" sz="2000" dirty="0">
                <a:latin typeface="Bookman Old Style" panose="02050604050505020204" pitchFamily="18" charset="0"/>
              </a:rPr>
              <a:t> quote inside </a:t>
            </a:r>
            <a:r>
              <a:rPr lang="it-IT" sz="2000" dirty="0" err="1">
                <a:latin typeface="Bookman Old Style" panose="02050604050505020204" pitchFamily="18" charset="0"/>
              </a:rPr>
              <a:t>it</a:t>
            </a:r>
            <a:r>
              <a:rPr lang="it-IT" sz="2000" dirty="0">
                <a:latin typeface="Bookman Old Style" panose="02050604050505020204" pitchFamily="18" charset="0"/>
              </a:rPr>
              <a:t>.</a:t>
            </a:r>
          </a:p>
          <a:p>
            <a:pPr marL="342900" indent="-342900">
              <a:buFont typeface="Arial" panose="020B0604020202020204" pitchFamily="34" charset="0"/>
              <a:buChar char="•"/>
            </a:pPr>
            <a:r>
              <a:rPr lang="en-US" sz="2000" dirty="0">
                <a:latin typeface="Bookman Old Style" panose="02050604050505020204" pitchFamily="18" charset="0"/>
              </a:rPr>
              <a:t>Italians are known as a passionate race—they live and laugh and love in a big way, and they enjoy the finest things in life, from sumptuous food to gorgeous women and men. </a:t>
            </a:r>
          </a:p>
          <a:p>
            <a:r>
              <a:rPr lang="en-US" sz="2000" dirty="0">
                <a:latin typeface="Bookman Old Style" panose="02050604050505020204" pitchFamily="18" charset="0"/>
              </a:rPr>
              <a:t>Italy is famous for spawning many a Latin lover, a man who is zealous about love and sex and that can make any woman on Earth feel beautiful and blissful due to his passionate and romantic nature.</a:t>
            </a:r>
          </a:p>
          <a:p>
            <a:pPr marL="342900" indent="-342900">
              <a:buFont typeface="Arial" panose="020B0604020202020204" pitchFamily="34" charset="0"/>
              <a:buChar char="•"/>
            </a:pPr>
            <a:endParaRPr lang="en-US" sz="2000" dirty="0">
              <a:latin typeface="Bookman Old Style" panose="02050604050505020204" pitchFamily="18" charset="0"/>
            </a:endParaRPr>
          </a:p>
          <a:p>
            <a:r>
              <a:rPr lang="en-US" sz="2000" dirty="0">
                <a:latin typeface="Bookman Old Style" panose="02050604050505020204" pitchFamily="18" charset="0"/>
              </a:rPr>
              <a:t>In books and movies, Latin lovers are often depicted as tall, dark and handsome with golden skin and molten dark eyes. Increasingly, many men pretend to be a Latin lover, but lack the innate charm and personality it takes to be one.</a:t>
            </a:r>
            <a:endParaRPr lang="it-IT" sz="2000" dirty="0">
              <a:latin typeface="Bookman Old Style" panose="02050604050505020204" pitchFamily="18" charset="0"/>
            </a:endParaRPr>
          </a:p>
          <a:p>
            <a:endParaRPr lang="it-IT" sz="2000" dirty="0">
              <a:latin typeface="Bookman Old Style" panose="02050604050505020204" pitchFamily="18" charset="0"/>
            </a:endParaRPr>
          </a:p>
        </p:txBody>
      </p:sp>
    </p:spTree>
    <p:extLst>
      <p:ext uri="{BB962C8B-B14F-4D97-AF65-F5344CB8AC3E}">
        <p14:creationId xmlns:p14="http://schemas.microsoft.com/office/powerpoint/2010/main" val="2592117738"/>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o Rome with love – Leendert van Achteren">
            <a:extLst>
              <a:ext uri="{FF2B5EF4-FFF2-40B4-BE49-F238E27FC236}">
                <a16:creationId xmlns:a16="http://schemas.microsoft.com/office/drawing/2014/main" id="{EE7350FA-0EE1-4FEC-A350-F363477FF62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98" y="78306"/>
            <a:ext cx="2392460" cy="33676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isualizza immagine di origine">
            <a:extLst>
              <a:ext uri="{FF2B5EF4-FFF2-40B4-BE49-F238E27FC236}">
                <a16:creationId xmlns:a16="http://schemas.microsoft.com/office/drawing/2014/main" id="{5F8914DF-01E1-46E3-8EF7-2C03D56475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7699" y="0"/>
            <a:ext cx="478220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Last Kiss (2001) - IMDb">
            <a:extLst>
              <a:ext uri="{FF2B5EF4-FFF2-40B4-BE49-F238E27FC236}">
                <a16:creationId xmlns:a16="http://schemas.microsoft.com/office/drawing/2014/main" id="{91C29367-6DA8-4B04-A750-CE8A35B78DD8}"/>
              </a:ext>
            </a:extLst>
          </p:cNvPr>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 y="3445992"/>
            <a:ext cx="2565779" cy="342018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Locandina di Lasciarsi un giorno a Roma">
            <a:extLst>
              <a:ext uri="{FF2B5EF4-FFF2-40B4-BE49-F238E27FC236}">
                <a16:creationId xmlns:a16="http://schemas.microsoft.com/office/drawing/2014/main" id="{349D2126-29E9-40CC-AEFA-FB29790E4D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1162" y="-26202"/>
            <a:ext cx="2315138" cy="330630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Movie - Latin Lover - 2015 Cast، Video، Trailer، photos، Reviews، Showtimes">
            <a:extLst>
              <a:ext uri="{FF2B5EF4-FFF2-40B4-BE49-F238E27FC236}">
                <a16:creationId xmlns:a16="http://schemas.microsoft.com/office/drawing/2014/main" id="{6E5DD97D-5DD8-4F54-8175-609B653DF5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7745" y="3264694"/>
            <a:ext cx="2732633" cy="364351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a:extLst>
              <a:ext uri="{FF2B5EF4-FFF2-40B4-BE49-F238E27FC236}">
                <a16:creationId xmlns:a16="http://schemas.microsoft.com/office/drawing/2014/main" id="{D9E13E04-B631-2CCF-80FA-2E9AC1879F0F}"/>
              </a:ext>
            </a:extLst>
          </p:cNvPr>
          <p:cNvSpPr>
            <a:spLocks noChangeAspect="1" noChangeArrowheads="1"/>
          </p:cNvSpPr>
          <p:nvPr/>
        </p:nvSpPr>
        <p:spPr bwMode="auto">
          <a:xfrm>
            <a:off x="4457700" y="3178239"/>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Tree>
    <p:extLst>
      <p:ext uri="{BB962C8B-B14F-4D97-AF65-F5344CB8AC3E}">
        <p14:creationId xmlns:p14="http://schemas.microsoft.com/office/powerpoint/2010/main" val="1681423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ttangolo con angoli arrotondati 3">
            <a:extLst>
              <a:ext uri="{FF2B5EF4-FFF2-40B4-BE49-F238E27FC236}">
                <a16:creationId xmlns:a16="http://schemas.microsoft.com/office/drawing/2014/main" id="{DA37D465-766A-CB81-15D7-4E8CD5A11BEC}"/>
              </a:ext>
            </a:extLst>
          </p:cNvPr>
          <p:cNvSpPr/>
          <p:nvPr/>
        </p:nvSpPr>
        <p:spPr>
          <a:xfrm>
            <a:off x="54591" y="1508079"/>
            <a:ext cx="9034818" cy="5349921"/>
          </a:xfrm>
          <a:prstGeom prst="roundRect">
            <a:avLst>
              <a:gd name="adj" fmla="val 0"/>
            </a:avLst>
          </a:prstGeom>
          <a:blipFill dpi="0" rotWithShape="1">
            <a:blip r:embed="rId3">
              <a:alphaModFix amt="55000"/>
              <a:extLst>
                <a:ext uri="{BEBA8EAE-BF5A-486C-A8C5-ECC9F3942E4B}">
                  <a14:imgProps xmlns:a14="http://schemas.microsoft.com/office/drawing/2010/main">
                    <a14:imgLayer r:embed="rId4">
                      <a14:imgEffect>
                        <a14:sharpenSoften amount="100000"/>
                      </a14:imgEffect>
                      <a14:imgEffect>
                        <a14:colorTemperature colorTemp="11500"/>
                      </a14:imgEffect>
                      <a14:imgEffect>
                        <a14:saturation sat="400000"/>
                      </a14:imgEffect>
                      <a14:imgEffect>
                        <a14:brightnessContrast bright="100000" contrast="-49000"/>
                      </a14:imgEffect>
                    </a14:imgLayer>
                  </a14:imgProps>
                </a:ext>
              </a:extLst>
            </a:blip>
            <a:srcRect/>
            <a:stretch>
              <a:fillRect/>
            </a:stretch>
          </a:blipFill>
          <a:effectLst>
            <a:outerShdw blurRad="1270000" dist="317500" dir="5400000" sx="94000" sy="94000" rotWithShape="0">
              <a:prstClr val="black">
                <a:alpha val="0"/>
              </a:prstClr>
            </a:outerShdw>
            <a:softEdge rad="88900"/>
          </a:effectLst>
        </p:spPr>
        <p:style>
          <a:lnRef idx="2">
            <a:schemeClr val="accent6"/>
          </a:lnRef>
          <a:fillRef idx="1">
            <a:schemeClr val="lt1"/>
          </a:fillRef>
          <a:effectRef idx="0">
            <a:schemeClr val="accent6"/>
          </a:effectRef>
          <a:fontRef idx="minor">
            <a:schemeClr val="dk1"/>
          </a:fontRef>
        </p:style>
        <p:txBody>
          <a:bodyPr rtlCol="0" anchor="ctr"/>
          <a:lstStyle/>
          <a:p>
            <a:r>
              <a:rPr lang="en-GB" sz="3600" dirty="0">
                <a:latin typeface="Bookman Old Style" panose="02050604050505020204" pitchFamily="18" charset="0"/>
              </a:rPr>
              <a:t>          Love throughout the history</a:t>
            </a:r>
          </a:p>
          <a:p>
            <a:pPr marL="342900" indent="-342900">
              <a:buFont typeface="Arial" panose="020B0604020202020204" pitchFamily="34" charset="0"/>
              <a:buChar char="•"/>
            </a:pPr>
            <a:r>
              <a:rPr lang="en-GB" sz="2200" dirty="0">
                <a:latin typeface="Bookman Old Style" panose="02050604050505020204" pitchFamily="18" charset="0"/>
              </a:rPr>
              <a:t>Italians poets have always been recognized by everyone for their </a:t>
            </a:r>
            <a:r>
              <a:rPr lang="en-GB" sz="2200" dirty="0" err="1">
                <a:latin typeface="Bookman Old Style" panose="02050604050505020204" pitchFamily="18" charset="0"/>
              </a:rPr>
              <a:t>romanic</a:t>
            </a:r>
            <a:r>
              <a:rPr lang="en-GB" sz="2200" dirty="0">
                <a:latin typeface="Bookman Old Style" panose="02050604050505020204" pitchFamily="18" charset="0"/>
              </a:rPr>
              <a:t> poetry. I think that every women dream to be a muse for the drafting of a love poetry.</a:t>
            </a:r>
            <a:endParaRPr lang="en-GB" sz="2200" dirty="0">
              <a:latin typeface="Bookman Old Style" panose="02050604050505020204" pitchFamily="18" charset="0"/>
              <a:cs typeface="Calibri"/>
            </a:endParaRPr>
          </a:p>
          <a:p>
            <a:pPr marL="342900" indent="-342900">
              <a:buFont typeface="Arial" panose="020B0604020202020204" pitchFamily="34" charset="0"/>
              <a:buChar char="•"/>
            </a:pPr>
            <a:r>
              <a:rPr lang="en-GB" sz="2200" dirty="0">
                <a:latin typeface="Bookman Old Style" panose="02050604050505020204" pitchFamily="18" charset="0"/>
              </a:rPr>
              <a:t>For example during the 1400 in Italy there were great poet such as Dante and Petrarch that dedicates their verses to Beatrix and Laura</a:t>
            </a:r>
          </a:p>
          <a:p>
            <a:pPr marL="342900" indent="-342900">
              <a:buFont typeface="Arial" panose="020B0604020202020204" pitchFamily="34" charset="0"/>
              <a:buChar char="•"/>
            </a:pPr>
            <a:r>
              <a:rPr lang="en-GB" sz="2200" dirty="0">
                <a:latin typeface="Bookman Old Style" panose="02050604050505020204" pitchFamily="18" charset="0"/>
              </a:rPr>
              <a:t>But </a:t>
            </a:r>
            <a:r>
              <a:rPr lang="en-US" sz="2200" dirty="0">
                <a:latin typeface="Bookman Old Style" panose="02050604050505020204" pitchFamily="18" charset="0"/>
              </a:rPr>
              <a:t>all of this is not just about the past, in a sense we have inherited all of this charms. In fact, there are also more recent composers who have gone down in history as Latin lovers such as Rodolfo Valentino and Casanova </a:t>
            </a:r>
          </a:p>
          <a:p>
            <a:pPr marL="342900" indent="-342900">
              <a:buFont typeface="Arial" panose="020B0604020202020204" pitchFamily="34" charset="0"/>
              <a:buChar char="•"/>
            </a:pPr>
            <a:r>
              <a:rPr lang="it-IT" sz="2200" dirty="0">
                <a:latin typeface="Bookman Old Style" panose="02050604050505020204" pitchFamily="18" charset="0"/>
              </a:rPr>
              <a:t>So </a:t>
            </a:r>
            <a:r>
              <a:rPr lang="it-IT" sz="2200" dirty="0" err="1">
                <a:latin typeface="Bookman Old Style" panose="02050604050505020204" pitchFamily="18" charset="0"/>
              </a:rPr>
              <a:t>even</a:t>
            </a:r>
            <a:r>
              <a:rPr lang="it-IT" sz="2200" dirty="0">
                <a:latin typeface="Bookman Old Style" panose="02050604050505020204" pitchFamily="18" charset="0"/>
              </a:rPr>
              <a:t> </a:t>
            </a:r>
            <a:r>
              <a:rPr lang="it-IT" sz="2200" dirty="0" err="1">
                <a:latin typeface="Bookman Old Style" panose="02050604050505020204" pitchFamily="18" charset="0"/>
              </a:rPr>
              <a:t>now</a:t>
            </a:r>
            <a:r>
              <a:rPr lang="it-IT" sz="2200" dirty="0">
                <a:latin typeface="Bookman Old Style" panose="02050604050505020204" pitchFamily="18" charset="0"/>
              </a:rPr>
              <a:t> with </a:t>
            </a:r>
            <a:r>
              <a:rPr lang="it-IT" sz="2200" dirty="0" err="1">
                <a:latin typeface="Bookman Old Style" panose="02050604050505020204" pitchFamily="18" charset="0"/>
              </a:rPr>
              <a:t>songs</a:t>
            </a:r>
            <a:r>
              <a:rPr lang="it-IT" sz="2200" dirty="0">
                <a:latin typeface="Bookman Old Style" panose="02050604050505020204" pitchFamily="18" charset="0"/>
              </a:rPr>
              <a:t> or words, </a:t>
            </a:r>
            <a:r>
              <a:rPr lang="it-IT" sz="2200" dirty="0" err="1">
                <a:latin typeface="Bookman Old Style" panose="02050604050505020204" pitchFamily="18" charset="0"/>
              </a:rPr>
              <a:t>Italians</a:t>
            </a:r>
            <a:r>
              <a:rPr lang="it-IT" sz="2200" dirty="0">
                <a:latin typeface="Bookman Old Style" panose="02050604050505020204" pitchFamily="18" charset="0"/>
              </a:rPr>
              <a:t> </a:t>
            </a:r>
            <a:r>
              <a:rPr lang="it-IT" sz="2200" dirty="0" err="1">
                <a:latin typeface="Bookman Old Style" panose="02050604050505020204" pitchFamily="18" charset="0"/>
              </a:rPr>
              <a:t>still</a:t>
            </a:r>
            <a:r>
              <a:rPr lang="it-IT" sz="2200" dirty="0">
                <a:latin typeface="Bookman Old Style" panose="02050604050505020204" pitchFamily="18" charset="0"/>
              </a:rPr>
              <a:t> </a:t>
            </a:r>
            <a:r>
              <a:rPr lang="it-IT" sz="2200" dirty="0" err="1">
                <a:latin typeface="Bookman Old Style" panose="02050604050505020204" pitchFamily="18" charset="0"/>
              </a:rPr>
              <a:t>have</a:t>
            </a:r>
            <a:r>
              <a:rPr lang="it-IT" sz="2200" dirty="0">
                <a:latin typeface="Bookman Old Style" panose="02050604050505020204" pitchFamily="18" charset="0"/>
              </a:rPr>
              <a:t> an </a:t>
            </a:r>
            <a:r>
              <a:rPr lang="it-IT" sz="2200" dirty="0" err="1">
                <a:latin typeface="Bookman Old Style" panose="02050604050505020204" pitchFamily="18" charset="0"/>
              </a:rPr>
              <a:t>edge</a:t>
            </a:r>
            <a:r>
              <a:rPr lang="it-IT" sz="2200" dirty="0">
                <a:latin typeface="Bookman Old Style" panose="02050604050505020204" pitchFamily="18" charset="0"/>
              </a:rPr>
              <a:t> </a:t>
            </a:r>
            <a:r>
              <a:rPr lang="it-IT" sz="2200" dirty="0" err="1">
                <a:latin typeface="Bookman Old Style" panose="02050604050505020204" pitchFamily="18" charset="0"/>
              </a:rPr>
              <a:t>when</a:t>
            </a:r>
            <a:r>
              <a:rPr lang="it-IT" sz="2200" dirty="0">
                <a:latin typeface="Bookman Old Style" panose="02050604050505020204" pitchFamily="18" charset="0"/>
              </a:rPr>
              <a:t> </a:t>
            </a:r>
            <a:r>
              <a:rPr lang="it-IT" sz="2200" dirty="0" err="1">
                <a:latin typeface="Bookman Old Style" panose="02050604050505020204" pitchFamily="18" charset="0"/>
              </a:rPr>
              <a:t>it</a:t>
            </a:r>
            <a:r>
              <a:rPr lang="it-IT" sz="2200" dirty="0">
                <a:latin typeface="Bookman Old Style" panose="02050604050505020204" pitchFamily="18" charset="0"/>
              </a:rPr>
              <a:t> </a:t>
            </a:r>
            <a:r>
              <a:rPr lang="it-IT" sz="2200" dirty="0" err="1">
                <a:latin typeface="Bookman Old Style" panose="02050604050505020204" pitchFamily="18" charset="0"/>
              </a:rPr>
              <a:t>comes</a:t>
            </a:r>
            <a:r>
              <a:rPr lang="it-IT" sz="2200" dirty="0">
                <a:latin typeface="Bookman Old Style" panose="02050604050505020204" pitchFamily="18" charset="0"/>
              </a:rPr>
              <a:t> to love</a:t>
            </a:r>
            <a:endParaRPr lang="it-IT" altLang="it-IT" sz="2200" dirty="0">
              <a:latin typeface="Bookman Old Style" panose="02050604050505020204" pitchFamily="18" charset="0"/>
            </a:endParaRPr>
          </a:p>
          <a:p>
            <a:endParaRPr lang="it-IT" sz="2000" dirty="0">
              <a:latin typeface="Bookman Old Style" panose="02050604050505020204" pitchFamily="18" charset="0"/>
            </a:endParaRPr>
          </a:p>
        </p:txBody>
      </p:sp>
    </p:spTree>
    <p:extLst>
      <p:ext uri="{BB962C8B-B14F-4D97-AF65-F5344CB8AC3E}">
        <p14:creationId xmlns:p14="http://schemas.microsoft.com/office/powerpoint/2010/main" val="39626257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DEBDDB-3936-775F-3688-EEED02756DCA}"/>
              </a:ext>
            </a:extLst>
          </p:cNvPr>
          <p:cNvSpPr>
            <a:spLocks noGrp="1"/>
          </p:cNvSpPr>
          <p:nvPr>
            <p:ph type="title"/>
          </p:nvPr>
        </p:nvSpPr>
        <p:spPr>
          <a:xfrm>
            <a:off x="3249591" y="0"/>
            <a:ext cx="2876309" cy="1747777"/>
          </a:xfrm>
        </p:spPr>
        <p:txBody>
          <a:bodyPr>
            <a:normAutofit/>
          </a:bodyPr>
          <a:lstStyle/>
          <a:p>
            <a:r>
              <a:rPr lang="it-IT" sz="6000" dirty="0">
                <a:latin typeface="Bookman Old Style" panose="02050604050505020204" pitchFamily="18" charset="0"/>
              </a:rPr>
              <a:t>FOOD</a:t>
            </a:r>
          </a:p>
        </p:txBody>
      </p:sp>
    </p:spTree>
    <p:extLst>
      <p:ext uri="{BB962C8B-B14F-4D97-AF65-F5344CB8AC3E}">
        <p14:creationId xmlns:p14="http://schemas.microsoft.com/office/powerpoint/2010/main" val="499746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ttangolo con angoli arrotondati 8">
            <a:extLst>
              <a:ext uri="{FF2B5EF4-FFF2-40B4-BE49-F238E27FC236}">
                <a16:creationId xmlns:a16="http://schemas.microsoft.com/office/drawing/2014/main" id="{2E24F112-302B-8DAC-DB1E-495CAA7F9C77}"/>
              </a:ext>
            </a:extLst>
          </p:cNvPr>
          <p:cNvSpPr/>
          <p:nvPr/>
        </p:nvSpPr>
        <p:spPr>
          <a:xfrm>
            <a:off x="0" y="4011561"/>
            <a:ext cx="9065342" cy="2846439"/>
          </a:xfrm>
          <a:prstGeom prst="roundRect">
            <a:avLst>
              <a:gd name="adj" fmla="val 573"/>
            </a:avLst>
          </a:prstGeom>
          <a:blipFill dpi="0" rotWithShape="1">
            <a:blip r:embed="rId3">
              <a:alphaModFix amt="0"/>
              <a:extLst>
                <a:ext uri="{BEBA8EAE-BF5A-486C-A8C5-ECC9F3942E4B}">
                  <a14:imgProps xmlns:a14="http://schemas.microsoft.com/office/drawing/2010/main">
                    <a14:imgLayer r:embed="rId4">
                      <a14:imgEffect>
                        <a14:sharpenSoften amount="100000"/>
                      </a14:imgEffect>
                      <a14:imgEffect>
                        <a14:colorTemperature colorTemp="11500"/>
                      </a14:imgEffect>
                      <a14:imgEffect>
                        <a14:saturation sat="400000"/>
                      </a14:imgEffect>
                      <a14:imgEffect>
                        <a14:brightnessContrast bright="100000" contrast="-49000"/>
                      </a14:imgEffect>
                    </a14:imgLayer>
                  </a14:imgProps>
                </a:ext>
              </a:extLst>
            </a:blip>
            <a:srcRect/>
            <a:stretch>
              <a:fillRect/>
            </a:stretch>
          </a:blipFill>
          <a:effectLst>
            <a:outerShdw blurRad="1270000" dist="317500" dir="5400000" sx="94000" sy="94000" rotWithShape="0">
              <a:prstClr val="black">
                <a:alpha val="0"/>
              </a:prstClr>
            </a:outerShdw>
            <a:softEdge rad="88900"/>
          </a:effectLst>
        </p:spPr>
        <p:style>
          <a:lnRef idx="2">
            <a:schemeClr val="accent6"/>
          </a:lnRef>
          <a:fillRef idx="1">
            <a:schemeClr val="lt1"/>
          </a:fillRef>
          <a:effectRef idx="0">
            <a:schemeClr val="accent6"/>
          </a:effectRef>
          <a:fontRef idx="minor">
            <a:schemeClr val="dk1"/>
          </a:fontRef>
        </p:style>
        <p:txBody>
          <a:bodyPr rtlCol="0" anchor="ctr"/>
          <a:lstStyle/>
          <a:p>
            <a:pPr algn="just"/>
            <a:r>
              <a:rPr lang="it-IT" sz="2200" dirty="0">
                <a:latin typeface="Bookman Old Style" panose="02050604050505020204" pitchFamily="18" charset="0"/>
                <a:ea typeface="+mn-lt"/>
                <a:cs typeface="+mn-lt"/>
              </a:rPr>
              <a:t>    </a:t>
            </a:r>
            <a:r>
              <a:rPr lang="it-IT" sz="3600" dirty="0" err="1">
                <a:latin typeface="Bookman Old Style" panose="02050604050505020204" pitchFamily="18" charset="0"/>
                <a:ea typeface="+mj-lt"/>
                <a:cs typeface="+mj-lt"/>
              </a:rPr>
              <a:t>Why</a:t>
            </a:r>
            <a:r>
              <a:rPr lang="it-IT" sz="3600" dirty="0">
                <a:latin typeface="Bookman Old Style" panose="02050604050505020204" pitchFamily="18" charset="0"/>
                <a:ea typeface="+mj-lt"/>
                <a:cs typeface="+mj-lt"/>
              </a:rPr>
              <a:t> </a:t>
            </a:r>
            <a:r>
              <a:rPr lang="it-IT" sz="3600" dirty="0" err="1">
                <a:latin typeface="Bookman Old Style" panose="02050604050505020204" pitchFamily="18" charset="0"/>
                <a:ea typeface="+mj-lt"/>
                <a:cs typeface="+mj-lt"/>
              </a:rPr>
              <a:t>is</a:t>
            </a:r>
            <a:r>
              <a:rPr lang="it-IT" sz="3600" dirty="0">
                <a:latin typeface="Bookman Old Style" panose="02050604050505020204" pitchFamily="18" charset="0"/>
                <a:ea typeface="+mj-lt"/>
                <a:cs typeface="+mj-lt"/>
              </a:rPr>
              <a:t> food so </a:t>
            </a:r>
            <a:r>
              <a:rPr lang="it-IT" sz="3600" dirty="0" err="1">
                <a:latin typeface="Bookman Old Style" panose="02050604050505020204" pitchFamily="18" charset="0"/>
                <a:ea typeface="+mj-lt"/>
                <a:cs typeface="+mj-lt"/>
              </a:rPr>
              <a:t>important</a:t>
            </a:r>
            <a:r>
              <a:rPr lang="it-IT" sz="3600" dirty="0">
                <a:latin typeface="Bookman Old Style" panose="02050604050505020204" pitchFamily="18" charset="0"/>
                <a:ea typeface="+mj-lt"/>
                <a:cs typeface="+mj-lt"/>
              </a:rPr>
              <a:t> for </a:t>
            </a:r>
            <a:r>
              <a:rPr lang="it-IT" sz="3600" dirty="0" err="1">
                <a:latin typeface="Bookman Old Style" panose="02050604050505020204" pitchFamily="18" charset="0"/>
                <a:ea typeface="+mj-lt"/>
                <a:cs typeface="+mj-lt"/>
              </a:rPr>
              <a:t>Italians</a:t>
            </a:r>
            <a:r>
              <a:rPr lang="it-IT" sz="3600" dirty="0">
                <a:latin typeface="Bookman Old Style" panose="02050604050505020204" pitchFamily="18" charset="0"/>
                <a:ea typeface="+mj-lt"/>
                <a:cs typeface="+mj-lt"/>
              </a:rPr>
              <a:t>?</a:t>
            </a:r>
            <a:r>
              <a:rPr lang="it-IT" sz="3200" dirty="0">
                <a:latin typeface="Bookman Old Style" panose="02050604050505020204" pitchFamily="18" charset="0"/>
                <a:ea typeface="+mn-lt"/>
                <a:cs typeface="+mn-lt"/>
              </a:rPr>
              <a:t>                  </a:t>
            </a:r>
            <a:endParaRPr lang="it-IT" sz="2200" dirty="0">
              <a:latin typeface="Bookman Old Style" panose="02050604050505020204" pitchFamily="18" charset="0"/>
              <a:ea typeface="+mn-lt"/>
              <a:cs typeface="+mn-lt"/>
            </a:endParaRPr>
          </a:p>
          <a:p>
            <a:pPr algn="just"/>
            <a:r>
              <a:rPr lang="it-IT" sz="2200" dirty="0" err="1">
                <a:latin typeface="Bookman Old Style" panose="02050604050505020204" pitchFamily="18" charset="0"/>
                <a:ea typeface="+mn-lt"/>
                <a:cs typeface="+mn-lt"/>
              </a:rPr>
              <a:t>Italian</a:t>
            </a:r>
            <a:r>
              <a:rPr lang="it-IT" sz="2200" dirty="0">
                <a:latin typeface="Bookman Old Style" panose="02050604050505020204" pitchFamily="18" charset="0"/>
                <a:ea typeface="+mn-lt"/>
                <a:cs typeface="+mn-lt"/>
              </a:rPr>
              <a:t> people dedicate </a:t>
            </a:r>
            <a:r>
              <a:rPr lang="it-IT" sz="2200" dirty="0" err="1">
                <a:latin typeface="Bookman Old Style" panose="02050604050505020204" pitchFamily="18" charset="0"/>
                <a:ea typeface="+mn-lt"/>
                <a:cs typeface="+mn-lt"/>
              </a:rPr>
              <a:t>about</a:t>
            </a:r>
            <a:r>
              <a:rPr lang="it-IT" sz="2200" dirty="0">
                <a:latin typeface="Bookman Old Style" panose="02050604050505020204" pitchFamily="18" charset="0"/>
                <a:ea typeface="+mn-lt"/>
                <a:cs typeface="+mn-lt"/>
              </a:rPr>
              <a:t> 28% of </a:t>
            </a:r>
            <a:r>
              <a:rPr lang="it-IT" sz="2200" dirty="0" err="1">
                <a:latin typeface="Bookman Old Style" panose="02050604050505020204" pitchFamily="18" charset="0"/>
                <a:ea typeface="+mn-lt"/>
                <a:cs typeface="+mn-lt"/>
              </a:rPr>
              <a:t>their</a:t>
            </a:r>
            <a:r>
              <a:rPr lang="it-IT" sz="2200" dirty="0">
                <a:latin typeface="Bookman Old Style" panose="02050604050505020204" pitchFamily="18" charset="0"/>
                <a:ea typeface="+mn-lt"/>
                <a:cs typeface="+mn-lt"/>
              </a:rPr>
              <a:t> time to food activities: </a:t>
            </a:r>
            <a:r>
              <a:rPr lang="it-IT" sz="2200" dirty="0" err="1">
                <a:latin typeface="Bookman Old Style" panose="02050604050505020204" pitchFamily="18" charset="0"/>
                <a:ea typeface="+mn-lt"/>
                <a:cs typeface="+mn-lt"/>
              </a:rPr>
              <a:t>cooking</a:t>
            </a:r>
            <a:r>
              <a:rPr lang="it-IT" sz="2200" dirty="0">
                <a:latin typeface="Bookman Old Style" panose="02050604050505020204" pitchFamily="18" charset="0"/>
                <a:ea typeface="+mn-lt"/>
                <a:cs typeface="+mn-lt"/>
              </a:rPr>
              <a:t>, </a:t>
            </a:r>
            <a:r>
              <a:rPr lang="it-IT" sz="2200" dirty="0" err="1">
                <a:latin typeface="Bookman Old Style" panose="02050604050505020204" pitchFamily="18" charset="0"/>
                <a:ea typeface="+mn-lt"/>
                <a:cs typeface="+mn-lt"/>
              </a:rPr>
              <a:t>searching</a:t>
            </a:r>
            <a:r>
              <a:rPr lang="it-IT" sz="2200" dirty="0">
                <a:latin typeface="Bookman Old Style" panose="02050604050505020204" pitchFamily="18" charset="0"/>
                <a:ea typeface="+mn-lt"/>
                <a:cs typeface="+mn-lt"/>
              </a:rPr>
              <a:t> </a:t>
            </a:r>
            <a:r>
              <a:rPr lang="it-IT" sz="2200" dirty="0" err="1">
                <a:latin typeface="Bookman Old Style" panose="02050604050505020204" pitchFamily="18" charset="0"/>
                <a:ea typeface="+mn-lt"/>
                <a:cs typeface="+mn-lt"/>
              </a:rPr>
              <a:t>restaurants</a:t>
            </a:r>
            <a:r>
              <a:rPr lang="it-IT" sz="2200" dirty="0">
                <a:latin typeface="Bookman Old Style" panose="02050604050505020204" pitchFamily="18" charset="0"/>
                <a:ea typeface="+mn-lt"/>
                <a:cs typeface="+mn-lt"/>
              </a:rPr>
              <a:t>, </a:t>
            </a:r>
            <a:r>
              <a:rPr lang="it-IT" sz="2200" dirty="0" err="1">
                <a:latin typeface="Bookman Old Style" panose="02050604050505020204" pitchFamily="18" charset="0"/>
                <a:ea typeface="+mn-lt"/>
                <a:cs typeface="+mn-lt"/>
              </a:rPr>
              <a:t>organising</a:t>
            </a:r>
            <a:r>
              <a:rPr lang="it-IT" sz="2200" dirty="0">
                <a:latin typeface="Bookman Old Style" panose="02050604050505020204" pitchFamily="18" charset="0"/>
                <a:ea typeface="+mn-lt"/>
                <a:cs typeface="+mn-lt"/>
              </a:rPr>
              <a:t> </a:t>
            </a:r>
            <a:r>
              <a:rPr lang="it-IT" sz="2200" dirty="0" err="1">
                <a:latin typeface="Bookman Old Style" panose="02050604050505020204" pitchFamily="18" charset="0"/>
                <a:ea typeface="+mn-lt"/>
                <a:cs typeface="+mn-lt"/>
              </a:rPr>
              <a:t>meals</a:t>
            </a:r>
            <a:endParaRPr lang="it-IT" sz="2200" dirty="0">
              <a:latin typeface="Bookman Old Style" panose="02050604050505020204" pitchFamily="18" charset="0"/>
              <a:cs typeface="Calibri" panose="020F0502020204030204"/>
            </a:endParaRPr>
          </a:p>
          <a:p>
            <a:pPr algn="just"/>
            <a:r>
              <a:rPr lang="it-IT" sz="2200" dirty="0">
                <a:latin typeface="Bookman Old Style" panose="02050604050505020204" pitchFamily="18" charset="0"/>
                <a:ea typeface="+mn-lt"/>
                <a:cs typeface="+mn-lt"/>
              </a:rPr>
              <a:t>Food </a:t>
            </a:r>
            <a:r>
              <a:rPr lang="it-IT" sz="2200" dirty="0" err="1">
                <a:latin typeface="Bookman Old Style" panose="02050604050505020204" pitchFamily="18" charset="0"/>
                <a:ea typeface="+mn-lt"/>
                <a:cs typeface="+mn-lt"/>
              </a:rPr>
              <a:t>is</a:t>
            </a:r>
            <a:r>
              <a:rPr lang="it-IT" sz="2200" dirty="0">
                <a:latin typeface="Bookman Old Style" panose="02050604050505020204" pitchFamily="18" charset="0"/>
                <a:ea typeface="+mn-lt"/>
                <a:cs typeface="+mn-lt"/>
              </a:rPr>
              <a:t> a </a:t>
            </a:r>
            <a:r>
              <a:rPr lang="it-IT" sz="2200" dirty="0" err="1">
                <a:latin typeface="Bookman Old Style" panose="02050604050505020204" pitchFamily="18" charset="0"/>
                <a:ea typeface="+mn-lt"/>
                <a:cs typeface="+mn-lt"/>
              </a:rPr>
              <a:t>vehicle</a:t>
            </a:r>
            <a:r>
              <a:rPr lang="it-IT" sz="2200" dirty="0">
                <a:latin typeface="Bookman Old Style" panose="02050604050505020204" pitchFamily="18" charset="0"/>
                <a:ea typeface="+mn-lt"/>
                <a:cs typeface="+mn-lt"/>
              </a:rPr>
              <a:t> of social relations and </a:t>
            </a:r>
            <a:r>
              <a:rPr lang="it-IT" sz="2200" dirty="0" err="1">
                <a:latin typeface="Bookman Old Style" panose="02050604050505020204" pitchFamily="18" charset="0"/>
                <a:ea typeface="+mn-lt"/>
                <a:cs typeface="+mn-lt"/>
              </a:rPr>
              <a:t>conviviality</a:t>
            </a:r>
            <a:r>
              <a:rPr lang="it-IT" sz="2200" dirty="0">
                <a:latin typeface="Bookman Old Style" panose="02050604050505020204" pitchFamily="18" charset="0"/>
                <a:ea typeface="+mn-lt"/>
                <a:cs typeface="+mn-lt"/>
              </a:rPr>
              <a:t>: </a:t>
            </a:r>
            <a:r>
              <a:rPr lang="it-IT" sz="2200" dirty="0" err="1">
                <a:latin typeface="Bookman Old Style" panose="02050604050505020204" pitchFamily="18" charset="0"/>
                <a:ea typeface="+mn-lt"/>
                <a:cs typeface="+mn-lt"/>
              </a:rPr>
              <a:t>during</a:t>
            </a:r>
            <a:r>
              <a:rPr lang="it-IT" sz="2200" dirty="0">
                <a:latin typeface="Bookman Old Style" panose="02050604050505020204" pitchFamily="18" charset="0"/>
                <a:ea typeface="+mn-lt"/>
                <a:cs typeface="+mn-lt"/>
              </a:rPr>
              <a:t> a </a:t>
            </a:r>
            <a:r>
              <a:rPr lang="it-IT" sz="2200" dirty="0" err="1">
                <a:latin typeface="Bookman Old Style" panose="02050604050505020204" pitchFamily="18" charset="0"/>
                <a:ea typeface="+mn-lt"/>
                <a:cs typeface="+mn-lt"/>
              </a:rPr>
              <a:t>meals</a:t>
            </a:r>
            <a:r>
              <a:rPr lang="it-IT" sz="2200" dirty="0">
                <a:latin typeface="Bookman Old Style" panose="02050604050505020204" pitchFamily="18" charset="0"/>
                <a:ea typeface="+mn-lt"/>
                <a:cs typeface="+mn-lt"/>
              </a:rPr>
              <a:t> </a:t>
            </a:r>
            <a:r>
              <a:rPr lang="it-IT" sz="2200" dirty="0" err="1">
                <a:latin typeface="Bookman Old Style" panose="02050604050505020204" pitchFamily="18" charset="0"/>
                <a:ea typeface="+mn-lt"/>
                <a:cs typeface="+mn-lt"/>
              </a:rPr>
              <a:t>you</a:t>
            </a:r>
            <a:r>
              <a:rPr lang="it-IT" sz="2200" dirty="0">
                <a:latin typeface="Bookman Old Style" panose="02050604050505020204" pitchFamily="18" charset="0"/>
                <a:ea typeface="+mn-lt"/>
                <a:cs typeface="+mn-lt"/>
              </a:rPr>
              <a:t> chat </a:t>
            </a:r>
            <a:r>
              <a:rPr lang="it-IT" sz="2200" dirty="0" err="1">
                <a:latin typeface="Bookman Old Style" panose="02050604050505020204" pitchFamily="18" charset="0"/>
                <a:ea typeface="+mn-lt"/>
                <a:cs typeface="+mn-lt"/>
              </a:rPr>
              <a:t>about</a:t>
            </a:r>
            <a:r>
              <a:rPr lang="it-IT" sz="2200" dirty="0">
                <a:latin typeface="Bookman Old Style" panose="02050604050505020204" pitchFamily="18" charset="0"/>
                <a:ea typeface="+mn-lt"/>
                <a:cs typeface="+mn-lt"/>
              </a:rPr>
              <a:t> </a:t>
            </a:r>
            <a:r>
              <a:rPr lang="it-IT" sz="2200" dirty="0" err="1">
                <a:latin typeface="Bookman Old Style" panose="02050604050505020204" pitchFamily="18" charset="0"/>
                <a:ea typeface="+mn-lt"/>
                <a:cs typeface="+mn-lt"/>
              </a:rPr>
              <a:t>every</a:t>
            </a:r>
            <a:r>
              <a:rPr lang="it-IT" sz="2200" dirty="0">
                <a:latin typeface="Bookman Old Style" panose="02050604050505020204" pitchFamily="18" charset="0"/>
                <a:ea typeface="+mn-lt"/>
                <a:cs typeface="+mn-lt"/>
              </a:rPr>
              <a:t> </a:t>
            </a:r>
            <a:r>
              <a:rPr lang="it-IT" sz="2200" dirty="0" err="1">
                <a:latin typeface="Bookman Old Style" panose="02050604050505020204" pitchFamily="18" charset="0"/>
                <a:ea typeface="+mn-lt"/>
                <a:cs typeface="+mn-lt"/>
              </a:rPr>
              <a:t>matter</a:t>
            </a:r>
            <a:r>
              <a:rPr lang="it-IT" sz="2200" dirty="0">
                <a:latin typeface="Bookman Old Style" panose="02050604050505020204" pitchFamily="18" charset="0"/>
                <a:ea typeface="+mn-lt"/>
                <a:cs typeface="+mn-lt"/>
              </a:rPr>
              <a:t> with </a:t>
            </a:r>
            <a:r>
              <a:rPr lang="it-IT" sz="2200" dirty="0" err="1">
                <a:latin typeface="Bookman Old Style" panose="02050604050505020204" pitchFamily="18" charset="0"/>
                <a:ea typeface="+mn-lt"/>
                <a:cs typeface="+mn-lt"/>
              </a:rPr>
              <a:t>others</a:t>
            </a:r>
            <a:endParaRPr lang="it-IT" sz="2200" dirty="0">
              <a:latin typeface="Bookman Old Style" panose="02050604050505020204" pitchFamily="18" charset="0"/>
            </a:endParaRPr>
          </a:p>
          <a:p>
            <a:pPr algn="just"/>
            <a:r>
              <a:rPr lang="it-IT" sz="2200" dirty="0">
                <a:latin typeface="Bookman Old Style" panose="02050604050505020204" pitchFamily="18" charset="0"/>
                <a:ea typeface="+mn-lt"/>
                <a:cs typeface="+mn-lt"/>
              </a:rPr>
              <a:t>Compagnia (= company) </a:t>
            </a:r>
            <a:r>
              <a:rPr lang="it-IT" sz="2200" dirty="0" err="1">
                <a:latin typeface="Bookman Old Style" panose="02050604050505020204" pitchFamily="18" charset="0"/>
                <a:ea typeface="+mn-lt"/>
                <a:cs typeface="+mn-lt"/>
              </a:rPr>
              <a:t>comes</a:t>
            </a:r>
            <a:r>
              <a:rPr lang="it-IT" sz="2200" dirty="0">
                <a:latin typeface="Bookman Old Style" panose="02050604050505020204" pitchFamily="18" charset="0"/>
                <a:ea typeface="+mn-lt"/>
                <a:cs typeface="+mn-lt"/>
              </a:rPr>
              <a:t> from latin «</a:t>
            </a:r>
            <a:r>
              <a:rPr lang="it-IT" sz="2200" dirty="0" err="1">
                <a:latin typeface="Bookman Old Style" panose="02050604050505020204" pitchFamily="18" charset="0"/>
                <a:ea typeface="+mn-lt"/>
                <a:cs typeface="+mn-lt"/>
              </a:rPr>
              <a:t>cum</a:t>
            </a:r>
            <a:r>
              <a:rPr lang="it-IT" sz="2200" dirty="0">
                <a:latin typeface="Bookman Old Style" panose="02050604050505020204" pitchFamily="18" charset="0"/>
                <a:ea typeface="+mn-lt"/>
                <a:cs typeface="+mn-lt"/>
              </a:rPr>
              <a:t> </a:t>
            </a:r>
            <a:r>
              <a:rPr lang="it-IT" sz="2200" dirty="0" err="1">
                <a:latin typeface="Bookman Old Style" panose="02050604050505020204" pitchFamily="18" charset="0"/>
                <a:ea typeface="+mn-lt"/>
                <a:cs typeface="+mn-lt"/>
              </a:rPr>
              <a:t>panis</a:t>
            </a:r>
            <a:r>
              <a:rPr lang="it-IT" sz="2200" dirty="0">
                <a:latin typeface="Bookman Old Style" panose="02050604050505020204" pitchFamily="18" charset="0"/>
                <a:ea typeface="+mn-lt"/>
                <a:cs typeface="+mn-lt"/>
              </a:rPr>
              <a:t>», </a:t>
            </a:r>
            <a:r>
              <a:rPr lang="it-IT" sz="2200" dirty="0" err="1">
                <a:latin typeface="Bookman Old Style" panose="02050604050505020204" pitchFamily="18" charset="0"/>
                <a:ea typeface="+mn-lt"/>
                <a:cs typeface="+mn-lt"/>
              </a:rPr>
              <a:t>which</a:t>
            </a:r>
            <a:r>
              <a:rPr lang="it-IT" sz="2200" dirty="0">
                <a:latin typeface="Bookman Old Style" panose="02050604050505020204" pitchFamily="18" charset="0"/>
                <a:ea typeface="+mn-lt"/>
                <a:cs typeface="+mn-lt"/>
              </a:rPr>
              <a:t> </a:t>
            </a:r>
            <a:r>
              <a:rPr lang="it-IT" sz="2200" dirty="0" err="1">
                <a:latin typeface="Bookman Old Style" panose="02050604050505020204" pitchFamily="18" charset="0"/>
                <a:ea typeface="+mn-lt"/>
                <a:cs typeface="+mn-lt"/>
              </a:rPr>
              <a:t>means</a:t>
            </a:r>
            <a:r>
              <a:rPr lang="it-IT" sz="2200" dirty="0">
                <a:latin typeface="Bookman Old Style" panose="02050604050505020204" pitchFamily="18" charset="0"/>
                <a:ea typeface="+mn-lt"/>
                <a:cs typeface="+mn-lt"/>
              </a:rPr>
              <a:t> «share the </a:t>
            </a:r>
            <a:r>
              <a:rPr lang="it-IT" sz="2200" dirty="0" err="1">
                <a:latin typeface="Bookman Old Style" panose="02050604050505020204" pitchFamily="18" charset="0"/>
                <a:ea typeface="+mn-lt"/>
                <a:cs typeface="+mn-lt"/>
              </a:rPr>
              <a:t>same</a:t>
            </a:r>
            <a:r>
              <a:rPr lang="it-IT" sz="2200" dirty="0">
                <a:latin typeface="Bookman Old Style" panose="02050604050505020204" pitchFamily="18" charset="0"/>
                <a:ea typeface="+mn-lt"/>
                <a:cs typeface="+mn-lt"/>
              </a:rPr>
              <a:t> food»</a:t>
            </a:r>
            <a:endParaRPr lang="it-IT" sz="2200" dirty="0">
              <a:latin typeface="Bookman Old Style" panose="02050604050505020204" pitchFamily="18" charset="0"/>
            </a:endParaRPr>
          </a:p>
        </p:txBody>
      </p:sp>
    </p:spTree>
    <p:extLst>
      <p:ext uri="{BB962C8B-B14F-4D97-AF65-F5344CB8AC3E}">
        <p14:creationId xmlns:p14="http://schemas.microsoft.com/office/powerpoint/2010/main" val="121936137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tangolo con angoli arrotondati 4">
            <a:extLst>
              <a:ext uri="{FF2B5EF4-FFF2-40B4-BE49-F238E27FC236}">
                <a16:creationId xmlns:a16="http://schemas.microsoft.com/office/drawing/2014/main" id="{995A15B9-A9C1-FBC0-0808-AA864A6828D7}"/>
              </a:ext>
            </a:extLst>
          </p:cNvPr>
          <p:cNvSpPr/>
          <p:nvPr/>
        </p:nvSpPr>
        <p:spPr>
          <a:xfrm>
            <a:off x="0" y="5359400"/>
            <a:ext cx="9065342" cy="1498600"/>
          </a:xfrm>
          <a:prstGeom prst="roundRect">
            <a:avLst>
              <a:gd name="adj" fmla="val 573"/>
            </a:avLst>
          </a:prstGeom>
          <a:blipFill dpi="0" rotWithShape="1">
            <a:blip r:embed="rId3">
              <a:alphaModFix amt="0"/>
              <a:extLst>
                <a:ext uri="{BEBA8EAE-BF5A-486C-A8C5-ECC9F3942E4B}">
                  <a14:imgProps xmlns:a14="http://schemas.microsoft.com/office/drawing/2010/main">
                    <a14:imgLayer r:embed="rId4">
                      <a14:imgEffect>
                        <a14:sharpenSoften amount="100000"/>
                      </a14:imgEffect>
                      <a14:imgEffect>
                        <a14:colorTemperature colorTemp="11500"/>
                      </a14:imgEffect>
                      <a14:imgEffect>
                        <a14:saturation sat="400000"/>
                      </a14:imgEffect>
                      <a14:imgEffect>
                        <a14:brightnessContrast bright="100000" contrast="-49000"/>
                      </a14:imgEffect>
                    </a14:imgLayer>
                  </a14:imgProps>
                </a:ext>
              </a:extLst>
            </a:blip>
            <a:srcRect/>
            <a:stretch>
              <a:fillRect/>
            </a:stretch>
          </a:blipFill>
          <a:effectLst>
            <a:outerShdw blurRad="1270000" dist="317500" dir="5400000" sx="94000" sy="94000" rotWithShape="0">
              <a:prstClr val="black">
                <a:alpha val="0"/>
              </a:prstClr>
            </a:outerShdw>
            <a:softEdge rad="88900"/>
          </a:effectLst>
        </p:spPr>
        <p:style>
          <a:lnRef idx="2">
            <a:schemeClr val="accent6"/>
          </a:lnRef>
          <a:fillRef idx="1">
            <a:schemeClr val="lt1"/>
          </a:fillRef>
          <a:effectRef idx="0">
            <a:schemeClr val="accent6"/>
          </a:effectRef>
          <a:fontRef idx="minor">
            <a:schemeClr val="dk1"/>
          </a:fontRef>
        </p:style>
        <p:txBody>
          <a:bodyPr rtlCol="0" anchor="ctr"/>
          <a:lstStyle/>
          <a:p>
            <a:pPr algn="just"/>
            <a:r>
              <a:rPr lang="it-IT" sz="2200" dirty="0">
                <a:latin typeface="Bookman Old Style" panose="02050604050505020204" pitchFamily="18" charset="0"/>
                <a:ea typeface="+mn-lt"/>
                <a:cs typeface="+mn-lt"/>
              </a:rPr>
              <a:t>It </a:t>
            </a:r>
            <a:r>
              <a:rPr lang="it-IT" sz="2200" dirty="0" err="1">
                <a:latin typeface="Bookman Old Style" panose="02050604050505020204" pitchFamily="18" charset="0"/>
                <a:ea typeface="+mn-lt"/>
                <a:cs typeface="+mn-lt"/>
              </a:rPr>
              <a:t>is</a:t>
            </a:r>
            <a:r>
              <a:rPr lang="it-IT" sz="2200" dirty="0">
                <a:latin typeface="Bookman Old Style" panose="02050604050505020204" pitchFamily="18" charset="0"/>
                <a:ea typeface="+mn-lt"/>
                <a:cs typeface="+mn-lt"/>
              </a:rPr>
              <a:t> a moment </a:t>
            </a:r>
            <a:r>
              <a:rPr lang="it-IT" sz="2200" dirty="0" err="1">
                <a:latin typeface="Bookman Old Style" panose="02050604050505020204" pitchFamily="18" charset="0"/>
                <a:ea typeface="+mn-lt"/>
                <a:cs typeface="+mn-lt"/>
              </a:rPr>
              <a:t>where</a:t>
            </a:r>
            <a:r>
              <a:rPr lang="it-IT" sz="2200" dirty="0">
                <a:latin typeface="Bookman Old Style" panose="02050604050505020204" pitchFamily="18" charset="0"/>
                <a:ea typeface="+mn-lt"/>
                <a:cs typeface="+mn-lt"/>
              </a:rPr>
              <a:t> the </a:t>
            </a:r>
            <a:r>
              <a:rPr lang="it-IT" sz="2200" dirty="0" err="1">
                <a:latin typeface="Bookman Old Style" panose="02050604050505020204" pitchFamily="18" charset="0"/>
                <a:ea typeface="+mn-lt"/>
                <a:cs typeface="+mn-lt"/>
              </a:rPr>
              <a:t>whole</a:t>
            </a:r>
            <a:r>
              <a:rPr lang="it-IT" sz="2200" dirty="0">
                <a:latin typeface="Bookman Old Style" panose="02050604050505020204" pitchFamily="18" charset="0"/>
                <a:ea typeface="+mn-lt"/>
                <a:cs typeface="+mn-lt"/>
              </a:rPr>
              <a:t> family </a:t>
            </a:r>
            <a:r>
              <a:rPr lang="it-IT" sz="2200" dirty="0" err="1">
                <a:latin typeface="Bookman Old Style" panose="02050604050505020204" pitchFamily="18" charset="0"/>
                <a:ea typeface="+mn-lt"/>
                <a:cs typeface="+mn-lt"/>
              </a:rPr>
              <a:t>gathers</a:t>
            </a:r>
            <a:r>
              <a:rPr lang="it-IT" sz="2200" dirty="0">
                <a:latin typeface="Bookman Old Style" panose="02050604050505020204" pitchFamily="18" charset="0"/>
                <a:ea typeface="+mn-lt"/>
                <a:cs typeface="+mn-lt"/>
              </a:rPr>
              <a:t> </a:t>
            </a:r>
            <a:endParaRPr lang="it-IT" sz="2200" dirty="0">
              <a:latin typeface="Bookman Old Style" panose="02050604050505020204" pitchFamily="18" charset="0"/>
              <a:cs typeface="Calibri" panose="020F0502020204030204"/>
            </a:endParaRPr>
          </a:p>
          <a:p>
            <a:pPr algn="just"/>
            <a:r>
              <a:rPr lang="it-IT" sz="2200" dirty="0" err="1">
                <a:latin typeface="Bookman Old Style" panose="02050604050505020204" pitchFamily="18" charset="0"/>
                <a:ea typeface="+mn-lt"/>
                <a:cs typeface="+mn-lt"/>
              </a:rPr>
              <a:t>During</a:t>
            </a:r>
            <a:r>
              <a:rPr lang="it-IT" sz="2200" dirty="0">
                <a:latin typeface="Bookman Old Style" panose="02050604050505020204" pitchFamily="18" charset="0"/>
                <a:ea typeface="+mn-lt"/>
                <a:cs typeface="+mn-lt"/>
              </a:rPr>
              <a:t> </a:t>
            </a:r>
            <a:r>
              <a:rPr lang="it-IT" sz="2200" dirty="0" err="1">
                <a:latin typeface="Bookman Old Style" panose="02050604050505020204" pitchFamily="18" charset="0"/>
                <a:ea typeface="+mn-lt"/>
                <a:cs typeface="+mn-lt"/>
              </a:rPr>
              <a:t>traditional</a:t>
            </a:r>
            <a:r>
              <a:rPr lang="it-IT" sz="2200" dirty="0">
                <a:latin typeface="Bookman Old Style" panose="02050604050505020204" pitchFamily="18" charset="0"/>
                <a:ea typeface="+mn-lt"/>
                <a:cs typeface="+mn-lt"/>
              </a:rPr>
              <a:t> festival food </a:t>
            </a:r>
            <a:r>
              <a:rPr lang="it-IT" sz="2200" dirty="0" err="1">
                <a:latin typeface="Bookman Old Style" panose="02050604050505020204" pitchFamily="18" charset="0"/>
                <a:ea typeface="+mn-lt"/>
                <a:cs typeface="+mn-lt"/>
              </a:rPr>
              <a:t>remind</a:t>
            </a:r>
            <a:r>
              <a:rPr lang="it-IT" sz="2200" dirty="0">
                <a:latin typeface="Bookman Old Style" panose="02050604050505020204" pitchFamily="18" charset="0"/>
                <a:ea typeface="+mn-lt"/>
                <a:cs typeface="+mn-lt"/>
              </a:rPr>
              <a:t> the </a:t>
            </a:r>
            <a:r>
              <a:rPr lang="it-IT" sz="2200" dirty="0" err="1">
                <a:latin typeface="Bookman Old Style" panose="02050604050505020204" pitchFamily="18" charset="0"/>
                <a:ea typeface="+mn-lt"/>
                <a:cs typeface="+mn-lt"/>
              </a:rPr>
              <a:t>origins</a:t>
            </a:r>
            <a:r>
              <a:rPr lang="it-IT" sz="2200" dirty="0">
                <a:latin typeface="Bookman Old Style" panose="02050604050505020204" pitchFamily="18" charset="0"/>
                <a:ea typeface="+mn-lt"/>
                <a:cs typeface="+mn-lt"/>
              </a:rPr>
              <a:t> of the place</a:t>
            </a:r>
            <a:endParaRPr lang="it-IT" sz="2200" dirty="0">
              <a:latin typeface="Bookman Old Style" panose="02050604050505020204" pitchFamily="18" charset="0"/>
              <a:cs typeface="Calibri"/>
            </a:endParaRPr>
          </a:p>
        </p:txBody>
      </p:sp>
    </p:spTree>
    <p:extLst>
      <p:ext uri="{BB962C8B-B14F-4D97-AF65-F5344CB8AC3E}">
        <p14:creationId xmlns:p14="http://schemas.microsoft.com/office/powerpoint/2010/main" val="151653400"/>
      </p:ext>
    </p:extLst>
  </p:cSld>
  <p:clrMapOvr>
    <a:masterClrMapping/>
  </p:clrMapOvr>
  <p:transition spd="slow">
    <p:comb/>
  </p:transition>
</p:sld>
</file>

<file path=ppt/theme/theme1.xml><?xml version="1.0" encoding="utf-8"?>
<a:theme xmlns:a="http://schemas.openxmlformats.org/drawingml/2006/main" name="Tema di 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What makes Me Happy... Italian Style</Template>
  <TotalTime>119</TotalTime>
  <Words>849</Words>
  <Application>Microsoft Office PowerPoint</Application>
  <PresentationFormat>Presentazione su schermo (4:3)</PresentationFormat>
  <Paragraphs>50</Paragraphs>
  <Slides>18</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18</vt:i4>
      </vt:variant>
    </vt:vector>
  </HeadingPairs>
  <TitlesOfParts>
    <vt:vector size="24" baseType="lpstr">
      <vt:lpstr>Arial</vt:lpstr>
      <vt:lpstr>Bookman Old Style</vt:lpstr>
      <vt:lpstr>Calibri</vt:lpstr>
      <vt:lpstr>Calibri Light</vt:lpstr>
      <vt:lpstr>Goudy Old Style</vt:lpstr>
      <vt:lpstr>Tema di Office</vt:lpstr>
      <vt:lpstr>What makes Me Happy… Italian Style!</vt:lpstr>
      <vt:lpstr>Being with others</vt:lpstr>
      <vt:lpstr>Presentazione standard di PowerPoint</vt:lpstr>
      <vt:lpstr>Presentazione standard di PowerPoint</vt:lpstr>
      <vt:lpstr>Presentazione standard di PowerPoint</vt:lpstr>
      <vt:lpstr>Presentazione standard di PowerPoint</vt:lpstr>
      <vt:lpstr>FOOD</vt:lpstr>
      <vt:lpstr>Presentazione standard di PowerPoint</vt:lpstr>
      <vt:lpstr>Presentazione standard di PowerPoint</vt:lpstr>
      <vt:lpstr>Presentazione standard di PowerPoint</vt:lpstr>
      <vt:lpstr>Presentazione standard di PowerPoint</vt:lpstr>
      <vt:lpstr>LANDSCAPE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Mariacristina Vultaggio</dc:creator>
  <cp:lastModifiedBy>Mariacristina Vultaggio</cp:lastModifiedBy>
  <cp:revision>3</cp:revision>
  <dcterms:created xsi:type="dcterms:W3CDTF">2022-05-08T18:23:54Z</dcterms:created>
  <dcterms:modified xsi:type="dcterms:W3CDTF">2022-05-08T21:23:06Z</dcterms:modified>
</cp:coreProperties>
</file>