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7" autoAdjust="0"/>
    <p:restoredTop sz="94660"/>
  </p:normalViewPr>
  <p:slideViewPr>
    <p:cSldViewPr snapToGrid="0">
      <p:cViewPr varScale="1">
        <p:scale>
          <a:sx n="73" d="100"/>
          <a:sy n="73" d="100"/>
        </p:scale>
        <p:origin x="-126" y="-9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188681C6-F714-4717-B78C-698C9B7B28F8}" type="datetimeFigureOut">
              <a:rPr lang="es-ES" smtClean="0"/>
              <a:pPr/>
              <a:t>22/12/2018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0C224DA-714F-49C9-891E-54B1B3C605F9}" type="slidenum">
              <a:rPr lang="es-ES" smtClean="0"/>
              <a:pPr/>
              <a:t>‹Nº›</a:t>
            </a:fld>
            <a:endParaRPr lang="es-ES"/>
          </a:p>
        </p:txBody>
      </p:sp>
    </p:spTree>
    <p:extLst>
      <p:ext uri="{BB962C8B-B14F-4D97-AF65-F5344CB8AC3E}">
        <p14:creationId xmlns="" xmlns:p14="http://schemas.microsoft.com/office/powerpoint/2010/main" val="2663743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188681C6-F714-4717-B78C-698C9B7B28F8}" type="datetimeFigureOut">
              <a:rPr lang="es-ES" smtClean="0"/>
              <a:pPr/>
              <a:t>22/12/2018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0C224DA-714F-49C9-891E-54B1B3C605F9}" type="slidenum">
              <a:rPr lang="es-ES" smtClean="0"/>
              <a:pPr/>
              <a:t>‹Nº›</a:t>
            </a:fld>
            <a:endParaRPr lang="es-ES"/>
          </a:p>
        </p:txBody>
      </p:sp>
    </p:spTree>
    <p:extLst>
      <p:ext uri="{BB962C8B-B14F-4D97-AF65-F5344CB8AC3E}">
        <p14:creationId xmlns="" xmlns:p14="http://schemas.microsoft.com/office/powerpoint/2010/main" val="1075991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4" name="Date Placeholder 3"/>
          <p:cNvSpPr>
            <a:spLocks noGrp="1"/>
          </p:cNvSpPr>
          <p:nvPr>
            <p:ph type="dt" sz="half" idx="10"/>
          </p:nvPr>
        </p:nvSpPr>
        <p:spPr/>
        <p:txBody>
          <a:bodyPr/>
          <a:lstStyle/>
          <a:p>
            <a:fld id="{188681C6-F714-4717-B78C-698C9B7B28F8}" type="datetimeFigureOut">
              <a:rPr lang="es-ES" smtClean="0"/>
              <a:pPr/>
              <a:t>22/12/2018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0C224DA-714F-49C9-891E-54B1B3C605F9}" type="slidenum">
              <a:rPr lang="es-ES" smtClean="0"/>
              <a:pPr/>
              <a:t>‹Nº›</a:t>
            </a:fld>
            <a:endParaRPr lang="es-ES"/>
          </a:p>
        </p:txBody>
      </p:sp>
    </p:spTree>
    <p:extLst>
      <p:ext uri="{BB962C8B-B14F-4D97-AF65-F5344CB8AC3E}">
        <p14:creationId xmlns="" xmlns:p14="http://schemas.microsoft.com/office/powerpoint/2010/main" val="664915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a:t>Editar los estilos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4" name="Date Placeholder 3"/>
          <p:cNvSpPr>
            <a:spLocks noGrp="1"/>
          </p:cNvSpPr>
          <p:nvPr>
            <p:ph type="dt" sz="half" idx="10"/>
          </p:nvPr>
        </p:nvSpPr>
        <p:spPr/>
        <p:txBody>
          <a:bodyPr/>
          <a:lstStyle/>
          <a:p>
            <a:fld id="{188681C6-F714-4717-B78C-698C9B7B28F8}" type="datetimeFigureOut">
              <a:rPr lang="es-ES" smtClean="0"/>
              <a:pPr/>
              <a:t>22/12/2018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0C224DA-714F-49C9-891E-54B1B3C605F9}" type="slidenum">
              <a:rPr lang="es-ES" smtClean="0"/>
              <a:pPr/>
              <a:t>‹Nº›</a:t>
            </a:fld>
            <a:endParaRPr lang="es-E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 xmlns:p14="http://schemas.microsoft.com/office/powerpoint/2010/main" val="795029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188681C6-F714-4717-B78C-698C9B7B28F8}" type="datetimeFigureOut">
              <a:rPr lang="es-ES" smtClean="0"/>
              <a:pPr/>
              <a:t>22/12/2018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0C224DA-714F-49C9-891E-54B1B3C605F9}" type="slidenum">
              <a:rPr lang="es-ES" smtClean="0"/>
              <a:pPr/>
              <a:t>‹Nº›</a:t>
            </a:fld>
            <a:endParaRPr lang="es-ES"/>
          </a:p>
        </p:txBody>
      </p:sp>
    </p:spTree>
    <p:extLst>
      <p:ext uri="{BB962C8B-B14F-4D97-AF65-F5344CB8AC3E}">
        <p14:creationId xmlns="" xmlns:p14="http://schemas.microsoft.com/office/powerpoint/2010/main" val="33320788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88681C6-F714-4717-B78C-698C9B7B28F8}" type="datetimeFigureOut">
              <a:rPr lang="es-ES" smtClean="0"/>
              <a:pPr/>
              <a:t>22/12/2018</a:t>
            </a:fld>
            <a:endParaRPr lang="es-ES"/>
          </a:p>
        </p:txBody>
      </p:sp>
      <p:sp>
        <p:nvSpPr>
          <p:cNvPr id="4"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0C224DA-714F-49C9-891E-54B1B3C605F9}" type="slidenum">
              <a:rPr lang="es-ES" smtClean="0"/>
              <a:pPr/>
              <a:t>‹Nº›</a:t>
            </a:fld>
            <a:endParaRPr lang="es-ES"/>
          </a:p>
        </p:txBody>
      </p:sp>
    </p:spTree>
    <p:extLst>
      <p:ext uri="{BB962C8B-B14F-4D97-AF65-F5344CB8AC3E}">
        <p14:creationId xmlns="" xmlns:p14="http://schemas.microsoft.com/office/powerpoint/2010/main" val="2452999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88681C6-F714-4717-B78C-698C9B7B28F8}" type="datetimeFigureOut">
              <a:rPr lang="es-ES" smtClean="0"/>
              <a:pPr/>
              <a:t>22/12/2018</a:t>
            </a:fld>
            <a:endParaRPr lang="es-ES"/>
          </a:p>
        </p:txBody>
      </p:sp>
      <p:sp>
        <p:nvSpPr>
          <p:cNvPr id="4"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0C224DA-714F-49C9-891E-54B1B3C605F9}" type="slidenum">
              <a:rPr lang="es-ES" smtClean="0"/>
              <a:pPr/>
              <a:t>‹Nº›</a:t>
            </a:fld>
            <a:endParaRPr lang="es-ES"/>
          </a:p>
        </p:txBody>
      </p:sp>
    </p:spTree>
    <p:extLst>
      <p:ext uri="{BB962C8B-B14F-4D97-AF65-F5344CB8AC3E}">
        <p14:creationId xmlns="" xmlns:p14="http://schemas.microsoft.com/office/powerpoint/2010/main" val="4051051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88681C6-F714-4717-B78C-698C9B7B28F8}" type="datetimeFigureOut">
              <a:rPr lang="es-ES" smtClean="0"/>
              <a:pPr/>
              <a:t>22/12/2018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0C224DA-714F-49C9-891E-54B1B3C605F9}" type="slidenum">
              <a:rPr lang="es-ES" smtClean="0"/>
              <a:pPr/>
              <a:t>‹Nº›</a:t>
            </a:fld>
            <a:endParaRPr lang="es-ES"/>
          </a:p>
        </p:txBody>
      </p:sp>
    </p:spTree>
    <p:extLst>
      <p:ext uri="{BB962C8B-B14F-4D97-AF65-F5344CB8AC3E}">
        <p14:creationId xmlns="" xmlns:p14="http://schemas.microsoft.com/office/powerpoint/2010/main" val="24374119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88681C6-F714-4717-B78C-698C9B7B28F8}" type="datetimeFigureOut">
              <a:rPr lang="es-ES" smtClean="0"/>
              <a:pPr/>
              <a:t>22/12/2018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0C224DA-714F-49C9-891E-54B1B3C605F9}" type="slidenum">
              <a:rPr lang="es-ES" smtClean="0"/>
              <a:pPr/>
              <a:t>‹Nº›</a:t>
            </a:fld>
            <a:endParaRPr lang="es-ES"/>
          </a:p>
        </p:txBody>
      </p:sp>
    </p:spTree>
    <p:extLst>
      <p:ext uri="{BB962C8B-B14F-4D97-AF65-F5344CB8AC3E}">
        <p14:creationId xmlns="" xmlns:p14="http://schemas.microsoft.com/office/powerpoint/2010/main" val="587335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p>
            <a:fld id="{188681C6-F714-4717-B78C-698C9B7B28F8}" type="datetimeFigureOut">
              <a:rPr lang="es-ES" smtClean="0"/>
              <a:pPr/>
              <a:t>22/12/2018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0C224DA-714F-49C9-891E-54B1B3C605F9}" type="slidenum">
              <a:rPr lang="es-ES" smtClean="0"/>
              <a:pPr/>
              <a:t>‹Nº›</a:t>
            </a:fld>
            <a:endParaRPr lang="es-ES"/>
          </a:p>
        </p:txBody>
      </p:sp>
    </p:spTree>
    <p:extLst>
      <p:ext uri="{BB962C8B-B14F-4D97-AF65-F5344CB8AC3E}">
        <p14:creationId xmlns="" xmlns:p14="http://schemas.microsoft.com/office/powerpoint/2010/main" val="2845609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188681C6-F714-4717-B78C-698C9B7B28F8}" type="datetimeFigureOut">
              <a:rPr lang="es-ES" smtClean="0"/>
              <a:pPr/>
              <a:t>22/12/2018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0C224DA-714F-49C9-891E-54B1B3C605F9}" type="slidenum">
              <a:rPr lang="es-ES" smtClean="0"/>
              <a:pPr/>
              <a:t>‹Nº›</a:t>
            </a:fld>
            <a:endParaRPr lang="es-ES"/>
          </a:p>
        </p:txBody>
      </p:sp>
    </p:spTree>
    <p:extLst>
      <p:ext uri="{BB962C8B-B14F-4D97-AF65-F5344CB8AC3E}">
        <p14:creationId xmlns="" xmlns:p14="http://schemas.microsoft.com/office/powerpoint/2010/main" val="2812087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188681C6-F714-4717-B78C-698C9B7B28F8}" type="datetimeFigureOut">
              <a:rPr lang="es-ES" smtClean="0"/>
              <a:pPr/>
              <a:t>22/12/2018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0C224DA-714F-49C9-891E-54B1B3C605F9}" type="slidenum">
              <a:rPr lang="es-ES" smtClean="0"/>
              <a:pPr/>
              <a:t>‹Nº›</a:t>
            </a:fld>
            <a:endParaRPr lang="es-ES"/>
          </a:p>
        </p:txBody>
      </p:sp>
    </p:spTree>
    <p:extLst>
      <p:ext uri="{BB962C8B-B14F-4D97-AF65-F5344CB8AC3E}">
        <p14:creationId xmlns="" xmlns:p14="http://schemas.microsoft.com/office/powerpoint/2010/main" val="1496484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188681C6-F714-4717-B78C-698C9B7B28F8}" type="datetimeFigureOut">
              <a:rPr lang="es-ES" smtClean="0"/>
              <a:pPr/>
              <a:t>22/12/2018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00C224DA-714F-49C9-891E-54B1B3C605F9}" type="slidenum">
              <a:rPr lang="es-ES" smtClean="0"/>
              <a:pPr/>
              <a:t>‹Nº›</a:t>
            </a:fld>
            <a:endParaRPr lang="es-ES"/>
          </a:p>
        </p:txBody>
      </p:sp>
    </p:spTree>
    <p:extLst>
      <p:ext uri="{BB962C8B-B14F-4D97-AF65-F5344CB8AC3E}">
        <p14:creationId xmlns="" xmlns:p14="http://schemas.microsoft.com/office/powerpoint/2010/main" val="4030607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7" name="Date Placeholder 2"/>
          <p:cNvSpPr>
            <a:spLocks noGrp="1"/>
          </p:cNvSpPr>
          <p:nvPr>
            <p:ph type="dt" sz="half" idx="10"/>
          </p:nvPr>
        </p:nvSpPr>
        <p:spPr/>
        <p:txBody>
          <a:bodyPr/>
          <a:lstStyle/>
          <a:p>
            <a:fld id="{188681C6-F714-4717-B78C-698C9B7B28F8}" type="datetimeFigureOut">
              <a:rPr lang="es-ES" smtClean="0"/>
              <a:pPr/>
              <a:t>22/12/2018</a:t>
            </a:fld>
            <a:endParaRPr lang="es-ES"/>
          </a:p>
        </p:txBody>
      </p:sp>
      <p:sp>
        <p:nvSpPr>
          <p:cNvPr id="5" name="Footer Placeholder 3"/>
          <p:cNvSpPr>
            <a:spLocks noGrp="1"/>
          </p:cNvSpPr>
          <p:nvPr>
            <p:ph type="ftr" sz="quarter" idx="11"/>
          </p:nvPr>
        </p:nvSpPr>
        <p:spPr/>
        <p:txBody>
          <a:bodyPr/>
          <a:lstStyle/>
          <a:p>
            <a:endParaRPr lang="es-ES"/>
          </a:p>
        </p:txBody>
      </p:sp>
      <p:sp>
        <p:nvSpPr>
          <p:cNvPr id="6" name="Slide Number Placeholder 4"/>
          <p:cNvSpPr>
            <a:spLocks noGrp="1"/>
          </p:cNvSpPr>
          <p:nvPr>
            <p:ph type="sldNum" sz="quarter" idx="12"/>
          </p:nvPr>
        </p:nvSpPr>
        <p:spPr/>
        <p:txBody>
          <a:bodyPr/>
          <a:lstStyle/>
          <a:p>
            <a:fld id="{00C224DA-714F-49C9-891E-54B1B3C605F9}" type="slidenum">
              <a:rPr lang="es-ES" smtClean="0"/>
              <a:pPr/>
              <a:t>‹Nº›</a:t>
            </a:fld>
            <a:endParaRPr lang="es-ES"/>
          </a:p>
        </p:txBody>
      </p:sp>
    </p:spTree>
    <p:extLst>
      <p:ext uri="{BB962C8B-B14F-4D97-AF65-F5344CB8AC3E}">
        <p14:creationId xmlns="" xmlns:p14="http://schemas.microsoft.com/office/powerpoint/2010/main" val="349314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88681C6-F714-4717-B78C-698C9B7B28F8}" type="datetimeFigureOut">
              <a:rPr lang="es-ES" smtClean="0"/>
              <a:pPr/>
              <a:t>22/12/2018</a:t>
            </a:fld>
            <a:endParaRPr lang="es-ES"/>
          </a:p>
        </p:txBody>
      </p:sp>
      <p:sp>
        <p:nvSpPr>
          <p:cNvPr id="5" name="Footer Placeholder 2"/>
          <p:cNvSpPr>
            <a:spLocks noGrp="1"/>
          </p:cNvSpPr>
          <p:nvPr>
            <p:ph type="ftr" sz="quarter" idx="11"/>
          </p:nvPr>
        </p:nvSpPr>
        <p:spPr/>
        <p:txBody>
          <a:bodyPr/>
          <a:lstStyle/>
          <a:p>
            <a:endParaRPr lang="es-ES"/>
          </a:p>
        </p:txBody>
      </p:sp>
      <p:sp>
        <p:nvSpPr>
          <p:cNvPr id="6" name="Slide Number Placeholder 3"/>
          <p:cNvSpPr>
            <a:spLocks noGrp="1"/>
          </p:cNvSpPr>
          <p:nvPr>
            <p:ph type="sldNum" sz="quarter" idx="12"/>
          </p:nvPr>
        </p:nvSpPr>
        <p:spPr/>
        <p:txBody>
          <a:bodyPr/>
          <a:lstStyle/>
          <a:p>
            <a:fld id="{00C224DA-714F-49C9-891E-54B1B3C605F9}" type="slidenum">
              <a:rPr lang="es-ES" smtClean="0"/>
              <a:pPr/>
              <a:t>‹Nº›</a:t>
            </a:fld>
            <a:endParaRPr lang="es-ES"/>
          </a:p>
        </p:txBody>
      </p:sp>
    </p:spTree>
    <p:extLst>
      <p:ext uri="{BB962C8B-B14F-4D97-AF65-F5344CB8AC3E}">
        <p14:creationId xmlns="" xmlns:p14="http://schemas.microsoft.com/office/powerpoint/2010/main" val="1375921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7" name="Date Placeholder 4"/>
          <p:cNvSpPr>
            <a:spLocks noGrp="1"/>
          </p:cNvSpPr>
          <p:nvPr>
            <p:ph type="dt" sz="half" idx="10"/>
          </p:nvPr>
        </p:nvSpPr>
        <p:spPr/>
        <p:txBody>
          <a:bodyPr/>
          <a:lstStyle/>
          <a:p>
            <a:fld id="{188681C6-F714-4717-B78C-698C9B7B28F8}" type="datetimeFigureOut">
              <a:rPr lang="es-ES" smtClean="0"/>
              <a:pPr/>
              <a:t>22/12/2018</a:t>
            </a:fld>
            <a:endParaRPr lang="es-ES"/>
          </a:p>
        </p:txBody>
      </p:sp>
      <p:sp>
        <p:nvSpPr>
          <p:cNvPr id="5" name="Footer Placeholder 5"/>
          <p:cNvSpPr>
            <a:spLocks noGrp="1"/>
          </p:cNvSpPr>
          <p:nvPr>
            <p:ph type="ftr" sz="quarter" idx="11"/>
          </p:nvPr>
        </p:nvSpPr>
        <p:spPr/>
        <p:txBody>
          <a:bodyPr/>
          <a:lstStyle/>
          <a:p>
            <a:endParaRPr lang="es-ES"/>
          </a:p>
        </p:txBody>
      </p:sp>
      <p:sp>
        <p:nvSpPr>
          <p:cNvPr id="6" name="Slide Number Placeholder 6"/>
          <p:cNvSpPr>
            <a:spLocks noGrp="1"/>
          </p:cNvSpPr>
          <p:nvPr>
            <p:ph type="sldNum" sz="quarter" idx="12"/>
          </p:nvPr>
        </p:nvSpPr>
        <p:spPr/>
        <p:txBody>
          <a:bodyPr/>
          <a:lstStyle/>
          <a:p>
            <a:fld id="{00C224DA-714F-49C9-891E-54B1B3C605F9}" type="slidenum">
              <a:rPr lang="es-ES" smtClean="0"/>
              <a:pPr/>
              <a:t>‹Nº›</a:t>
            </a:fld>
            <a:endParaRPr lang="es-ES"/>
          </a:p>
        </p:txBody>
      </p:sp>
    </p:spTree>
    <p:extLst>
      <p:ext uri="{BB962C8B-B14F-4D97-AF65-F5344CB8AC3E}">
        <p14:creationId xmlns="" xmlns:p14="http://schemas.microsoft.com/office/powerpoint/2010/main" val="1639402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188681C6-F714-4717-B78C-698C9B7B28F8}" type="datetimeFigureOut">
              <a:rPr lang="es-ES" smtClean="0"/>
              <a:pPr/>
              <a:t>22/12/2018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0C224DA-714F-49C9-891E-54B1B3C605F9}" type="slidenum">
              <a:rPr lang="es-ES" smtClean="0"/>
              <a:pPr/>
              <a:t>‹Nº›</a:t>
            </a:fld>
            <a:endParaRPr lang="es-ES"/>
          </a:p>
        </p:txBody>
      </p:sp>
    </p:spTree>
    <p:extLst>
      <p:ext uri="{BB962C8B-B14F-4D97-AF65-F5344CB8AC3E}">
        <p14:creationId xmlns="" xmlns:p14="http://schemas.microsoft.com/office/powerpoint/2010/main" val="165249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cstate="print">
            <a:extLst>
              <a:ext uri="{28A0092B-C50C-407E-A947-70E740481C1C}">
                <a14:useLocalDpi xmlns=""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cstate="print">
            <a:extLst>
              <a:ext uri="{28A0092B-C50C-407E-A947-70E740481C1C}">
                <a14:useLocalDpi xmlns=""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cstate="print">
            <a:extLst>
              <a:ext uri="{28A0092B-C50C-407E-A947-70E740481C1C}">
                <a14:useLocalDpi xmlns=""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cstate="print">
            <a:extLst>
              <a:ext uri="{28A0092B-C50C-407E-A947-70E740481C1C}">
                <a14:useLocalDpi xmlns=""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88681C6-F714-4717-B78C-698C9B7B28F8}" type="datetimeFigureOut">
              <a:rPr lang="es-ES" smtClean="0"/>
              <a:pPr/>
              <a:t>22/12/2018</a:t>
            </a:fld>
            <a:endParaRPr lang="es-E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E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0C224DA-714F-49C9-891E-54B1B3C605F9}" type="slidenum">
              <a:rPr lang="es-ES" smtClean="0"/>
              <a:pPr/>
              <a:t>‹Nº›</a:t>
            </a:fld>
            <a:endParaRPr lang="es-ES"/>
          </a:p>
        </p:txBody>
      </p:sp>
    </p:spTree>
    <p:extLst>
      <p:ext uri="{BB962C8B-B14F-4D97-AF65-F5344CB8AC3E}">
        <p14:creationId xmlns="" xmlns:p14="http://schemas.microsoft.com/office/powerpoint/2010/main" val="352976259"/>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A4322390-8B58-46BE-88EB-D9FD30C087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3">
            <a:extLst>
              <a:ext uri="{FF2B5EF4-FFF2-40B4-BE49-F238E27FC236}">
                <a16:creationId xmlns="" xmlns:a16="http://schemas.microsoft.com/office/drawing/2014/main" id="{0CA3F41E-56A7-4A0B-81E4-9993BA1AE2C9}"/>
              </a:ext>
            </a:extLst>
          </p:cNvPr>
          <p:cNvPicPr>
            <a:picLocks noChangeAspect="1"/>
          </p:cNvPicPr>
          <p:nvPr/>
        </p:nvPicPr>
        <p:blipFill rotWithShape="1">
          <a:blip r:embed="rId2" cstate="print">
            <a:alphaModFix amt="40000"/>
            <a:extLst/>
          </a:blip>
          <a:srcRect t="8907"/>
          <a:stretch/>
        </p:blipFill>
        <p:spPr>
          <a:xfrm>
            <a:off x="20" y="10"/>
            <a:ext cx="12191980" cy="6857990"/>
          </a:xfrm>
          <a:prstGeom prst="rect">
            <a:avLst/>
          </a:prstGeom>
        </p:spPr>
      </p:pic>
      <p:sp>
        <p:nvSpPr>
          <p:cNvPr id="2" name="Título 1">
            <a:extLst>
              <a:ext uri="{FF2B5EF4-FFF2-40B4-BE49-F238E27FC236}">
                <a16:creationId xmlns="" xmlns:a16="http://schemas.microsoft.com/office/drawing/2014/main" id="{A9D979D0-6D22-4BB4-9E4A-7B736DF1257C}"/>
              </a:ext>
            </a:extLst>
          </p:cNvPr>
          <p:cNvSpPr>
            <a:spLocks noGrp="1"/>
          </p:cNvSpPr>
          <p:nvPr>
            <p:ph type="ctrTitle"/>
          </p:nvPr>
        </p:nvSpPr>
        <p:spPr>
          <a:xfrm>
            <a:off x="0" y="2872379"/>
            <a:ext cx="12038011" cy="861421"/>
          </a:xfrm>
        </p:spPr>
        <p:txBody>
          <a:bodyPr>
            <a:noAutofit/>
          </a:bodyPr>
          <a:lstStyle/>
          <a:p>
            <a:pPr algn="ctr"/>
            <a:r>
              <a:rPr lang="es-ES" dirty="0">
                <a:solidFill>
                  <a:schemeClr val="tx1"/>
                </a:solidFill>
                <a:latin typeface="Century Schoolbook" panose="02040604050505020304" pitchFamily="18" charset="0"/>
              </a:rPr>
              <a:t>THE THREE WISE MEN</a:t>
            </a:r>
          </a:p>
        </p:txBody>
      </p:sp>
      <p:sp>
        <p:nvSpPr>
          <p:cNvPr id="3" name="Subtítulo 2">
            <a:extLst>
              <a:ext uri="{FF2B5EF4-FFF2-40B4-BE49-F238E27FC236}">
                <a16:creationId xmlns="" xmlns:a16="http://schemas.microsoft.com/office/drawing/2014/main" id="{9C7C7FCC-0627-43BA-A739-57815A767A47}"/>
              </a:ext>
            </a:extLst>
          </p:cNvPr>
          <p:cNvSpPr>
            <a:spLocks noGrp="1"/>
          </p:cNvSpPr>
          <p:nvPr>
            <p:ph type="subTitle" idx="1"/>
          </p:nvPr>
        </p:nvSpPr>
        <p:spPr>
          <a:xfrm>
            <a:off x="590510" y="5587357"/>
            <a:ext cx="8825658" cy="861420"/>
          </a:xfrm>
        </p:spPr>
        <p:txBody>
          <a:bodyPr>
            <a:normAutofit/>
          </a:bodyPr>
          <a:lstStyle/>
          <a:p>
            <a:r>
              <a:rPr lang="es-ES" sz="1600" dirty="0">
                <a:solidFill>
                  <a:schemeClr val="tx1"/>
                </a:solidFill>
                <a:latin typeface="Century Schoolbook" panose="02040604050505020304" pitchFamily="18" charset="0"/>
              </a:rPr>
              <a:t>Javier Martinez</a:t>
            </a:r>
          </a:p>
          <a:p>
            <a:r>
              <a:rPr lang="es-ES" sz="1600" dirty="0">
                <a:solidFill>
                  <a:schemeClr val="tx1"/>
                </a:solidFill>
                <a:latin typeface="Century Schoolbook" panose="02040604050505020304" pitchFamily="18" charset="0"/>
              </a:rPr>
              <a:t>Javier villanueva</a:t>
            </a:r>
          </a:p>
        </p:txBody>
      </p:sp>
      <p:sp>
        <p:nvSpPr>
          <p:cNvPr id="11" name="Rectangle 10">
            <a:extLst>
              <a:ext uri="{FF2B5EF4-FFF2-40B4-BE49-F238E27FC236}">
                <a16:creationId xmlns="" xmlns:a16="http://schemas.microsoft.com/office/drawing/2014/main" id="{C885E190-58DD-42DD-A4A8-401E15C92A5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 xmlns:p14="http://schemas.microsoft.com/office/powerpoint/2010/main" val="1989029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138630D-0D26-4875-8E46-10F2D33103BB}"/>
              </a:ext>
            </a:extLst>
          </p:cNvPr>
          <p:cNvSpPr>
            <a:spLocks noGrp="1"/>
          </p:cNvSpPr>
          <p:nvPr>
            <p:ph type="title"/>
          </p:nvPr>
        </p:nvSpPr>
        <p:spPr/>
        <p:txBody>
          <a:bodyPr/>
          <a:lstStyle/>
          <a:p>
            <a:r>
              <a:rPr lang="es-ES" dirty="0">
                <a:latin typeface="Century Schoolbook" panose="02040604050505020304" pitchFamily="18" charset="0"/>
              </a:rPr>
              <a:t>WHO ARE THEM?</a:t>
            </a:r>
          </a:p>
        </p:txBody>
      </p:sp>
      <p:sp>
        <p:nvSpPr>
          <p:cNvPr id="3" name="Marcador de contenido 2">
            <a:extLst>
              <a:ext uri="{FF2B5EF4-FFF2-40B4-BE49-F238E27FC236}">
                <a16:creationId xmlns="" xmlns:a16="http://schemas.microsoft.com/office/drawing/2014/main" id="{D532305F-7833-452E-BDD9-0EEE4BEC6627}"/>
              </a:ext>
            </a:extLst>
          </p:cNvPr>
          <p:cNvSpPr>
            <a:spLocks noGrp="1"/>
          </p:cNvSpPr>
          <p:nvPr>
            <p:ph idx="1"/>
          </p:nvPr>
        </p:nvSpPr>
        <p:spPr/>
        <p:txBody>
          <a:bodyPr/>
          <a:lstStyle/>
          <a:p>
            <a:r>
              <a:rPr lang="es-ES" dirty="0" err="1">
                <a:latin typeface="Century Schoolbook" panose="02040604050505020304" pitchFamily="18" charset="0"/>
              </a:rPr>
              <a:t>They’re</a:t>
            </a:r>
            <a:r>
              <a:rPr lang="es-ES" dirty="0">
                <a:latin typeface="Century Schoolbook" panose="02040604050505020304" pitchFamily="18" charset="0"/>
              </a:rPr>
              <a:t> </a:t>
            </a:r>
            <a:r>
              <a:rPr lang="es-ES" dirty="0" err="1">
                <a:latin typeface="Century Schoolbook" panose="02040604050505020304" pitchFamily="18" charset="0"/>
              </a:rPr>
              <a:t>three</a:t>
            </a:r>
            <a:r>
              <a:rPr lang="es-ES" dirty="0">
                <a:latin typeface="Century Schoolbook" panose="02040604050505020304" pitchFamily="18" charset="0"/>
              </a:rPr>
              <a:t> </a:t>
            </a:r>
            <a:r>
              <a:rPr lang="es-ES" dirty="0" err="1">
                <a:latin typeface="Century Schoolbook" panose="02040604050505020304" pitchFamily="18" charset="0"/>
              </a:rPr>
              <a:t>priests</a:t>
            </a:r>
            <a:r>
              <a:rPr lang="es-ES" dirty="0">
                <a:latin typeface="Century Schoolbook" panose="02040604050505020304" pitchFamily="18" charset="0"/>
              </a:rPr>
              <a:t> </a:t>
            </a:r>
            <a:r>
              <a:rPr lang="es-ES" dirty="0" err="1">
                <a:latin typeface="Century Schoolbook" panose="02040604050505020304" pitchFamily="18" charset="0"/>
              </a:rPr>
              <a:t>who</a:t>
            </a:r>
            <a:r>
              <a:rPr lang="es-ES" dirty="0">
                <a:latin typeface="Century Schoolbook" panose="02040604050505020304" pitchFamily="18" charset="0"/>
              </a:rPr>
              <a:t> come </a:t>
            </a:r>
            <a:r>
              <a:rPr lang="es-ES" dirty="0" err="1">
                <a:latin typeface="Century Schoolbook" panose="02040604050505020304" pitchFamily="18" charset="0"/>
              </a:rPr>
              <a:t>from</a:t>
            </a:r>
            <a:r>
              <a:rPr lang="es-ES" dirty="0">
                <a:latin typeface="Century Schoolbook" panose="02040604050505020304" pitchFamily="18" charset="0"/>
              </a:rPr>
              <a:t> </a:t>
            </a:r>
            <a:r>
              <a:rPr lang="es-ES" dirty="0" err="1">
                <a:latin typeface="Century Schoolbook" panose="02040604050505020304" pitchFamily="18" charset="0"/>
              </a:rPr>
              <a:t>the</a:t>
            </a:r>
            <a:r>
              <a:rPr lang="es-ES" dirty="0">
                <a:latin typeface="Century Schoolbook" panose="02040604050505020304" pitchFamily="18" charset="0"/>
              </a:rPr>
              <a:t> </a:t>
            </a:r>
            <a:r>
              <a:rPr lang="es-ES" dirty="0" err="1">
                <a:latin typeface="Century Schoolbook" panose="02040604050505020304" pitchFamily="18" charset="0"/>
              </a:rPr>
              <a:t>middle</a:t>
            </a:r>
            <a:r>
              <a:rPr lang="es-ES" dirty="0">
                <a:latin typeface="Century Schoolbook" panose="02040604050505020304" pitchFamily="18" charset="0"/>
              </a:rPr>
              <a:t> East </a:t>
            </a:r>
            <a:r>
              <a:rPr lang="es-ES" dirty="0" err="1">
                <a:latin typeface="Century Schoolbook" panose="02040604050505020304" pitchFamily="18" charset="0"/>
              </a:rPr>
              <a:t>to</a:t>
            </a:r>
            <a:r>
              <a:rPr lang="es-ES" dirty="0">
                <a:latin typeface="Century Schoolbook" panose="02040604050505020304" pitchFamily="18" charset="0"/>
              </a:rPr>
              <a:t> </a:t>
            </a:r>
            <a:r>
              <a:rPr lang="es-ES" dirty="0" err="1">
                <a:latin typeface="Century Schoolbook" panose="02040604050505020304" pitchFamily="18" charset="0"/>
              </a:rPr>
              <a:t>give</a:t>
            </a:r>
            <a:r>
              <a:rPr lang="es-ES" dirty="0">
                <a:latin typeface="Century Schoolbook" panose="02040604050505020304" pitchFamily="18" charset="0"/>
              </a:rPr>
              <a:t> </a:t>
            </a:r>
            <a:r>
              <a:rPr lang="es-ES" dirty="0" err="1">
                <a:latin typeface="Century Schoolbook" panose="02040604050505020304" pitchFamily="18" charset="0"/>
              </a:rPr>
              <a:t>some</a:t>
            </a:r>
            <a:r>
              <a:rPr lang="es-ES" dirty="0">
                <a:latin typeface="Century Schoolbook" panose="02040604050505020304" pitchFamily="18" charset="0"/>
              </a:rPr>
              <a:t> </a:t>
            </a:r>
            <a:r>
              <a:rPr lang="es-ES" dirty="0" err="1">
                <a:latin typeface="Century Schoolbook" panose="02040604050505020304" pitchFamily="18" charset="0"/>
              </a:rPr>
              <a:t>presents</a:t>
            </a:r>
            <a:r>
              <a:rPr lang="es-ES" dirty="0">
                <a:latin typeface="Century Schoolbook" panose="02040604050505020304" pitchFamily="18" charset="0"/>
              </a:rPr>
              <a:t> </a:t>
            </a:r>
            <a:r>
              <a:rPr lang="es-ES" dirty="0" err="1">
                <a:latin typeface="Century Schoolbook" panose="02040604050505020304" pitchFamily="18" charset="0"/>
              </a:rPr>
              <a:t>to</a:t>
            </a:r>
            <a:r>
              <a:rPr lang="es-ES" dirty="0">
                <a:latin typeface="Century Schoolbook" panose="02040604050505020304" pitchFamily="18" charset="0"/>
              </a:rPr>
              <a:t> </a:t>
            </a:r>
            <a:r>
              <a:rPr lang="es-ES" dirty="0" err="1">
                <a:latin typeface="Century Schoolbook" panose="02040604050505020304" pitchFamily="18" charset="0"/>
              </a:rPr>
              <a:t>the</a:t>
            </a:r>
            <a:r>
              <a:rPr lang="es-ES" dirty="0">
                <a:latin typeface="Century Schoolbook" panose="02040604050505020304" pitchFamily="18" charset="0"/>
              </a:rPr>
              <a:t> </a:t>
            </a:r>
            <a:r>
              <a:rPr lang="es-ES" dirty="0" err="1">
                <a:latin typeface="Century Schoolbook" panose="02040604050505020304" pitchFamily="18" charset="0"/>
              </a:rPr>
              <a:t>newborn</a:t>
            </a:r>
            <a:r>
              <a:rPr lang="es-ES" dirty="0">
                <a:latin typeface="Century Schoolbook" panose="02040604050505020304" pitchFamily="18" charset="0"/>
              </a:rPr>
              <a:t> </a:t>
            </a:r>
            <a:r>
              <a:rPr lang="es-ES" dirty="0" err="1">
                <a:latin typeface="Century Schoolbook" panose="02040604050505020304" pitchFamily="18" charset="0"/>
              </a:rPr>
              <a:t>Christ</a:t>
            </a:r>
            <a:r>
              <a:rPr lang="es-ES" dirty="0">
                <a:latin typeface="Century Schoolbook" panose="02040604050505020304" pitchFamily="18" charset="0"/>
              </a:rPr>
              <a:t>.</a:t>
            </a:r>
          </a:p>
          <a:p>
            <a:r>
              <a:rPr lang="es-ES" dirty="0">
                <a:latin typeface="Century Schoolbook" panose="02040604050505020304" pitchFamily="18" charset="0"/>
              </a:rPr>
              <a:t>In </a:t>
            </a:r>
            <a:r>
              <a:rPr lang="es-ES" dirty="0" err="1">
                <a:latin typeface="Century Schoolbook" panose="02040604050505020304" pitchFamily="18" charset="0"/>
              </a:rPr>
              <a:t>Spain</a:t>
            </a:r>
            <a:r>
              <a:rPr lang="es-ES" dirty="0">
                <a:latin typeface="Century Schoolbook" panose="02040604050505020304" pitchFamily="18" charset="0"/>
              </a:rPr>
              <a:t>, </a:t>
            </a:r>
            <a:r>
              <a:rPr lang="es-ES" dirty="0" err="1">
                <a:latin typeface="Century Schoolbook" panose="02040604050505020304" pitchFamily="18" charset="0"/>
              </a:rPr>
              <a:t>they</a:t>
            </a:r>
            <a:r>
              <a:rPr lang="es-ES" dirty="0">
                <a:latin typeface="Century Schoolbook" panose="02040604050505020304" pitchFamily="18" charset="0"/>
              </a:rPr>
              <a:t> </a:t>
            </a:r>
            <a:r>
              <a:rPr lang="es-ES" dirty="0" err="1">
                <a:latin typeface="Century Schoolbook" panose="02040604050505020304" pitchFamily="18" charset="0"/>
              </a:rPr>
              <a:t>decided</a:t>
            </a:r>
            <a:r>
              <a:rPr lang="es-ES" dirty="0">
                <a:latin typeface="Century Schoolbook" panose="02040604050505020304" pitchFamily="18" charset="0"/>
              </a:rPr>
              <a:t> </a:t>
            </a:r>
            <a:r>
              <a:rPr lang="es-ES" dirty="0" err="1">
                <a:latin typeface="Century Schoolbook" panose="02040604050505020304" pitchFamily="18" charset="0"/>
              </a:rPr>
              <a:t>to</a:t>
            </a:r>
            <a:r>
              <a:rPr lang="es-ES" dirty="0">
                <a:latin typeface="Century Schoolbook" panose="02040604050505020304" pitchFamily="18" charset="0"/>
              </a:rPr>
              <a:t> </a:t>
            </a:r>
            <a:r>
              <a:rPr lang="es-ES" dirty="0" err="1">
                <a:latin typeface="Century Schoolbook" panose="02040604050505020304" pitchFamily="18" charset="0"/>
              </a:rPr>
              <a:t>crate</a:t>
            </a:r>
            <a:r>
              <a:rPr lang="es-ES" dirty="0">
                <a:latin typeface="Century Schoolbook" panose="02040604050505020304" pitchFamily="18" charset="0"/>
              </a:rPr>
              <a:t> a </a:t>
            </a:r>
            <a:r>
              <a:rPr lang="es-ES" dirty="0" err="1">
                <a:latin typeface="Century Schoolbook" panose="02040604050505020304" pitchFamily="18" charset="0"/>
              </a:rPr>
              <a:t>tradition</a:t>
            </a:r>
            <a:r>
              <a:rPr lang="es-ES" dirty="0">
                <a:latin typeface="Century Schoolbook" panose="02040604050505020304" pitchFamily="18" charset="0"/>
              </a:rPr>
              <a:t> </a:t>
            </a:r>
            <a:r>
              <a:rPr lang="es-ES" dirty="0" err="1">
                <a:latin typeface="Century Schoolbook" panose="02040604050505020304" pitchFamily="18" charset="0"/>
              </a:rPr>
              <a:t>with</a:t>
            </a:r>
            <a:r>
              <a:rPr lang="es-ES" dirty="0">
                <a:latin typeface="Century Schoolbook" panose="02040604050505020304" pitchFamily="18" charset="0"/>
              </a:rPr>
              <a:t> </a:t>
            </a:r>
            <a:r>
              <a:rPr lang="es-ES" dirty="0" err="1">
                <a:latin typeface="Century Schoolbook" panose="02040604050505020304" pitchFamily="18" charset="0"/>
              </a:rPr>
              <a:t>this</a:t>
            </a:r>
            <a:r>
              <a:rPr lang="es-ES" dirty="0">
                <a:latin typeface="Century Schoolbook" panose="02040604050505020304" pitchFamily="18" charset="0"/>
              </a:rPr>
              <a:t> </a:t>
            </a:r>
            <a:r>
              <a:rPr lang="es-ES" dirty="0" err="1">
                <a:latin typeface="Century Schoolbook" panose="02040604050505020304" pitchFamily="18" charset="0"/>
              </a:rPr>
              <a:t>three</a:t>
            </a:r>
            <a:r>
              <a:rPr lang="es-ES" dirty="0">
                <a:latin typeface="Century Schoolbook" panose="02040604050505020304" pitchFamily="18" charset="0"/>
              </a:rPr>
              <a:t> </a:t>
            </a:r>
            <a:r>
              <a:rPr lang="es-ES" dirty="0" err="1">
                <a:latin typeface="Century Schoolbook" panose="02040604050505020304" pitchFamily="18" charset="0"/>
              </a:rPr>
              <a:t>men</a:t>
            </a:r>
            <a:r>
              <a:rPr lang="es-ES" dirty="0">
                <a:latin typeface="Century Schoolbook" panose="02040604050505020304" pitchFamily="18" charset="0"/>
              </a:rPr>
              <a:t> </a:t>
            </a:r>
            <a:r>
              <a:rPr lang="es-ES" dirty="0" err="1">
                <a:latin typeface="Century Schoolbook" panose="02040604050505020304" pitchFamily="18" charset="0"/>
              </a:rPr>
              <a:t>for</a:t>
            </a:r>
            <a:r>
              <a:rPr lang="es-ES" dirty="0">
                <a:latin typeface="Century Schoolbook" panose="02040604050505020304" pitchFamily="18" charset="0"/>
              </a:rPr>
              <a:t> </a:t>
            </a:r>
            <a:r>
              <a:rPr lang="es-ES" dirty="0" err="1">
                <a:latin typeface="Century Schoolbook" panose="02040604050505020304" pitchFamily="18" charset="0"/>
              </a:rPr>
              <a:t>the</a:t>
            </a:r>
            <a:r>
              <a:rPr lang="es-ES" dirty="0">
                <a:latin typeface="Century Schoolbook" panose="02040604050505020304" pitchFamily="18" charset="0"/>
              </a:rPr>
              <a:t> </a:t>
            </a:r>
            <a:r>
              <a:rPr lang="es-ES" dirty="0" err="1">
                <a:latin typeface="Century Schoolbook" panose="02040604050505020304" pitchFamily="18" charset="0"/>
              </a:rPr>
              <a:t>children</a:t>
            </a:r>
            <a:r>
              <a:rPr lang="es-ES" dirty="0">
                <a:latin typeface="Century Schoolbook" panose="02040604050505020304" pitchFamily="18" charset="0"/>
              </a:rPr>
              <a:t>, </a:t>
            </a:r>
            <a:r>
              <a:rPr lang="es-ES" dirty="0" err="1">
                <a:latin typeface="Century Schoolbook" panose="02040604050505020304" pitchFamily="18" charset="0"/>
              </a:rPr>
              <a:t>giving</a:t>
            </a:r>
            <a:r>
              <a:rPr lang="es-ES" dirty="0">
                <a:latin typeface="Century Schoolbook" panose="02040604050505020304" pitchFamily="18" charset="0"/>
              </a:rPr>
              <a:t> </a:t>
            </a:r>
            <a:r>
              <a:rPr lang="es-ES" dirty="0" err="1">
                <a:latin typeface="Century Schoolbook" panose="02040604050505020304" pitchFamily="18" charset="0"/>
              </a:rPr>
              <a:t>them</a:t>
            </a:r>
            <a:r>
              <a:rPr lang="es-ES" dirty="0">
                <a:latin typeface="Century Schoolbook" panose="02040604050505020304" pitchFamily="18" charset="0"/>
              </a:rPr>
              <a:t> </a:t>
            </a:r>
            <a:r>
              <a:rPr lang="es-ES" dirty="0" err="1">
                <a:latin typeface="Century Schoolbook" panose="02040604050505020304" pitchFamily="18" charset="0"/>
              </a:rPr>
              <a:t>presents</a:t>
            </a:r>
            <a:r>
              <a:rPr lang="es-ES" dirty="0">
                <a:latin typeface="Century Schoolbook" panose="02040604050505020304" pitchFamily="18" charset="0"/>
              </a:rPr>
              <a:t>. Just </a:t>
            </a:r>
            <a:r>
              <a:rPr lang="es-ES" dirty="0" err="1">
                <a:latin typeface="Century Schoolbook" panose="02040604050505020304" pitchFamily="18" charset="0"/>
              </a:rPr>
              <a:t>like</a:t>
            </a:r>
            <a:r>
              <a:rPr lang="es-ES" dirty="0">
                <a:latin typeface="Century Schoolbook" panose="02040604050505020304" pitchFamily="18" charset="0"/>
              </a:rPr>
              <a:t> Santa Claus </a:t>
            </a:r>
            <a:r>
              <a:rPr lang="es-ES" dirty="0" err="1">
                <a:latin typeface="Century Schoolbook" panose="02040604050505020304" pitchFamily="18" charset="0"/>
              </a:rPr>
              <a:t>does</a:t>
            </a:r>
            <a:r>
              <a:rPr lang="es-ES" dirty="0">
                <a:latin typeface="Century Schoolbook" panose="02040604050505020304" pitchFamily="18" charset="0"/>
              </a:rPr>
              <a:t>.</a:t>
            </a:r>
          </a:p>
          <a:p>
            <a:r>
              <a:rPr lang="es-ES" dirty="0" err="1">
                <a:latin typeface="Century Schoolbook" panose="02040604050505020304" pitchFamily="18" charset="0"/>
              </a:rPr>
              <a:t>This</a:t>
            </a:r>
            <a:r>
              <a:rPr lang="es-ES" dirty="0">
                <a:latin typeface="Century Schoolbook" panose="02040604050505020304" pitchFamily="18" charset="0"/>
              </a:rPr>
              <a:t> </a:t>
            </a:r>
            <a:r>
              <a:rPr lang="es-ES" dirty="0" err="1">
                <a:latin typeface="Century Schoolbook" panose="02040604050505020304" pitchFamily="18" charset="0"/>
              </a:rPr>
              <a:t>tradition</a:t>
            </a:r>
            <a:r>
              <a:rPr lang="es-ES" dirty="0">
                <a:latin typeface="Century Schoolbook" panose="02040604050505020304" pitchFamily="18" charset="0"/>
              </a:rPr>
              <a:t> has </a:t>
            </a:r>
            <a:r>
              <a:rPr lang="es-ES" dirty="0" err="1">
                <a:latin typeface="Century Schoolbook" panose="02040604050505020304" pitchFamily="18" charset="0"/>
              </a:rPr>
              <a:t>been</a:t>
            </a:r>
            <a:r>
              <a:rPr lang="es-ES" dirty="0">
                <a:latin typeface="Century Schoolbook" panose="02040604050505020304" pitchFamily="18" charset="0"/>
              </a:rPr>
              <a:t> </a:t>
            </a:r>
            <a:r>
              <a:rPr lang="es-ES" dirty="0" err="1">
                <a:latin typeface="Century Schoolbook" panose="02040604050505020304" pitchFamily="18" charset="0"/>
              </a:rPr>
              <a:t>celebrated</a:t>
            </a:r>
            <a:r>
              <a:rPr lang="es-ES" dirty="0">
                <a:latin typeface="Century Schoolbook" panose="02040604050505020304" pitchFamily="18" charset="0"/>
              </a:rPr>
              <a:t> </a:t>
            </a:r>
            <a:r>
              <a:rPr lang="es-ES" dirty="0" err="1">
                <a:latin typeface="Century Schoolbook" panose="02040604050505020304" pitchFamily="18" charset="0"/>
              </a:rPr>
              <a:t>since</a:t>
            </a:r>
            <a:r>
              <a:rPr lang="es-ES" dirty="0">
                <a:latin typeface="Century Schoolbook" panose="02040604050505020304" pitchFamily="18" charset="0"/>
              </a:rPr>
              <a:t> 1866, </a:t>
            </a:r>
            <a:r>
              <a:rPr lang="es-ES" dirty="0" err="1">
                <a:latin typeface="Century Schoolbook" panose="02040604050505020304" pitchFamily="18" charset="0"/>
              </a:rPr>
              <a:t>when</a:t>
            </a:r>
            <a:r>
              <a:rPr lang="es-ES" dirty="0">
                <a:latin typeface="Century Schoolbook" panose="02040604050505020304" pitchFamily="18" charset="0"/>
              </a:rPr>
              <a:t> </a:t>
            </a:r>
            <a:r>
              <a:rPr lang="es-ES" dirty="0" err="1">
                <a:latin typeface="Century Schoolbook" panose="02040604050505020304" pitchFamily="18" charset="0"/>
              </a:rPr>
              <a:t>the</a:t>
            </a:r>
            <a:r>
              <a:rPr lang="es-ES" dirty="0">
                <a:latin typeface="Century Schoolbook" panose="02040604050505020304" pitchFamily="18" charset="0"/>
              </a:rPr>
              <a:t> </a:t>
            </a:r>
            <a:r>
              <a:rPr lang="es-ES" dirty="0" err="1">
                <a:latin typeface="Century Schoolbook" panose="02040604050505020304" pitchFamily="18" charset="0"/>
              </a:rPr>
              <a:t>first</a:t>
            </a:r>
            <a:r>
              <a:rPr lang="es-ES" dirty="0">
                <a:latin typeface="Century Schoolbook" panose="02040604050505020304" pitchFamily="18" charset="0"/>
              </a:rPr>
              <a:t> </a:t>
            </a:r>
            <a:r>
              <a:rPr lang="es-ES" dirty="0" err="1">
                <a:latin typeface="Century Schoolbook" panose="02040604050505020304" pitchFamily="18" charset="0"/>
              </a:rPr>
              <a:t>cavalcade</a:t>
            </a:r>
            <a:r>
              <a:rPr lang="es-ES" dirty="0">
                <a:latin typeface="Century Schoolbook" panose="02040604050505020304" pitchFamily="18" charset="0"/>
              </a:rPr>
              <a:t> </a:t>
            </a:r>
            <a:r>
              <a:rPr lang="es-ES" dirty="0" err="1">
                <a:latin typeface="Century Schoolbook" panose="02040604050505020304" pitchFamily="18" charset="0"/>
              </a:rPr>
              <a:t>took</a:t>
            </a:r>
            <a:r>
              <a:rPr lang="es-ES" dirty="0">
                <a:latin typeface="Century Schoolbook" panose="02040604050505020304" pitchFamily="18" charset="0"/>
              </a:rPr>
              <a:t> place in Alcoy, a </a:t>
            </a:r>
            <a:r>
              <a:rPr lang="es-ES" dirty="0" err="1">
                <a:latin typeface="Century Schoolbook" panose="02040604050505020304" pitchFamily="18" charset="0"/>
              </a:rPr>
              <a:t>city</a:t>
            </a:r>
            <a:r>
              <a:rPr lang="es-ES" dirty="0">
                <a:latin typeface="Century Schoolbook" panose="02040604050505020304" pitchFamily="18" charset="0"/>
              </a:rPr>
              <a:t> in Alicante, </a:t>
            </a:r>
            <a:r>
              <a:rPr lang="es-ES" dirty="0" err="1">
                <a:latin typeface="Century Schoolbook" panose="02040604050505020304" pitchFamily="18" charset="0"/>
              </a:rPr>
              <a:t>Spain</a:t>
            </a:r>
            <a:r>
              <a:rPr lang="es-ES" dirty="0">
                <a:latin typeface="Century Schoolbook" panose="02040604050505020304" pitchFamily="18" charset="0"/>
              </a:rPr>
              <a:t>.</a:t>
            </a:r>
          </a:p>
          <a:p>
            <a:r>
              <a:rPr lang="en-US" dirty="0">
                <a:latin typeface="Century Schoolbook" panose="02040604050505020304" pitchFamily="18" charset="0"/>
              </a:rPr>
              <a:t>They are recognized as characters mostly belonging to Catholic and Christian religions, called magicians because it was said that their wisdom was too much and that there must be some spell that was on them, in this way all the scholars with great intellectual abilities were called magicians in the Ancient East.</a:t>
            </a:r>
            <a:endParaRPr lang="es-ES" dirty="0">
              <a:latin typeface="Century Schoolbook" panose="02040604050505020304" pitchFamily="18" charset="0"/>
            </a:endParaRPr>
          </a:p>
        </p:txBody>
      </p:sp>
    </p:spTree>
    <p:extLst>
      <p:ext uri="{BB962C8B-B14F-4D97-AF65-F5344CB8AC3E}">
        <p14:creationId xmlns="" xmlns:p14="http://schemas.microsoft.com/office/powerpoint/2010/main" val="1908354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duotone>
              <a:schemeClr val="bg2">
                <a:shade val="69000"/>
                <a:hueMod val="108000"/>
                <a:satMod val="164000"/>
                <a:lumMod val="74000"/>
              </a:schemeClr>
              <a:schemeClr val="bg2">
                <a:tint val="96000"/>
                <a:hueMod val="88000"/>
                <a:satMod val="140000"/>
                <a:lumMod val="132000"/>
              </a:schemeClr>
            </a:duotone>
            <a:extLst/>
          </a:blip>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46C2D00-12C7-4047-BACC-4B1E6EB28D8A}"/>
              </a:ext>
            </a:extLst>
          </p:cNvPr>
          <p:cNvSpPr>
            <a:spLocks noGrp="1"/>
          </p:cNvSpPr>
          <p:nvPr>
            <p:ph type="title"/>
          </p:nvPr>
        </p:nvSpPr>
        <p:spPr>
          <a:xfrm>
            <a:off x="5050302" y="629266"/>
            <a:ext cx="4767471" cy="1641986"/>
          </a:xfrm>
        </p:spPr>
        <p:txBody>
          <a:bodyPr>
            <a:normAutofit/>
          </a:bodyPr>
          <a:lstStyle/>
          <a:p>
            <a:r>
              <a:rPr lang="es-ES" dirty="0">
                <a:latin typeface="Century Schoolbook" panose="02040604050505020304" pitchFamily="18" charset="0"/>
              </a:rPr>
              <a:t>MELCHOR</a:t>
            </a:r>
          </a:p>
        </p:txBody>
      </p:sp>
      <p:sp>
        <p:nvSpPr>
          <p:cNvPr id="5" name="Marcador de contenido 4">
            <a:extLst>
              <a:ext uri="{FF2B5EF4-FFF2-40B4-BE49-F238E27FC236}">
                <a16:creationId xmlns="" xmlns:a16="http://schemas.microsoft.com/office/drawing/2014/main" id="{D5FEEE41-7B67-4CC6-8AC4-0B7FD836AD34}"/>
              </a:ext>
            </a:extLst>
          </p:cNvPr>
          <p:cNvSpPr>
            <a:spLocks noGrp="1"/>
          </p:cNvSpPr>
          <p:nvPr>
            <p:ph idx="1"/>
          </p:nvPr>
        </p:nvSpPr>
        <p:spPr>
          <a:xfrm>
            <a:off x="5050303" y="2033253"/>
            <a:ext cx="6074898" cy="4195481"/>
          </a:xfrm>
        </p:spPr>
        <p:txBody>
          <a:bodyPr>
            <a:normAutofit/>
          </a:bodyPr>
          <a:lstStyle/>
          <a:p>
            <a:r>
              <a:rPr lang="en-US" dirty="0"/>
              <a:t>According to tradition, King Melchor comes from Europe. He is represented as a man with a clear skin and a long gray beard of white or ash blond color, thus giving the perspective of an older adult. The roots of its name come from the Hebrew, and the translation of both words that complement the name </a:t>
            </a:r>
            <a:r>
              <a:rPr lang="en-US" dirty="0" err="1"/>
              <a:t>malkî</a:t>
            </a:r>
            <a:r>
              <a:rPr lang="en-US" dirty="0"/>
              <a:t> and </a:t>
            </a:r>
            <a:r>
              <a:rPr lang="en-US" dirty="0" err="1"/>
              <a:t>ôr</a:t>
            </a:r>
            <a:r>
              <a:rPr lang="en-US" dirty="0"/>
              <a:t>, is "My king is light" or "King of light".</a:t>
            </a:r>
          </a:p>
          <a:p>
            <a:r>
              <a:rPr lang="en-US" dirty="0"/>
              <a:t> In this case Melchor brought the Gold, the most precious of the metals.</a:t>
            </a:r>
          </a:p>
          <a:p>
            <a:endParaRPr lang="en-US" dirty="0"/>
          </a:p>
        </p:txBody>
      </p:sp>
      <p:pic>
        <p:nvPicPr>
          <p:cNvPr id="8" name="Imagen 7">
            <a:extLst>
              <a:ext uri="{FF2B5EF4-FFF2-40B4-BE49-F238E27FC236}">
                <a16:creationId xmlns="" xmlns:a16="http://schemas.microsoft.com/office/drawing/2014/main" id="{AA432F99-D8BE-441E-8C51-255430C89E5D}"/>
              </a:ext>
            </a:extLst>
          </p:cNvPr>
          <p:cNvPicPr>
            <a:picLocks noChangeAspect="1"/>
          </p:cNvPicPr>
          <p:nvPr/>
        </p:nvPicPr>
        <p:blipFill rotWithShape="1">
          <a:blip r:embed="rId3" cstate="print"/>
          <a:srcRect t="27900" r="66739" b="4283"/>
          <a:stretch/>
        </p:blipFill>
        <p:spPr>
          <a:xfrm>
            <a:off x="0" y="-12558"/>
            <a:ext cx="4154311" cy="6912533"/>
          </a:xfrm>
          <a:prstGeom prst="rect">
            <a:avLst/>
          </a:prstGeom>
        </p:spPr>
      </p:pic>
    </p:spTree>
    <p:extLst>
      <p:ext uri="{BB962C8B-B14F-4D97-AF65-F5344CB8AC3E}">
        <p14:creationId xmlns="" xmlns:p14="http://schemas.microsoft.com/office/powerpoint/2010/main" val="386475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E47EE39-1CA6-4227-9FFB-A3C0FFD4E26C}"/>
              </a:ext>
            </a:extLst>
          </p:cNvPr>
          <p:cNvSpPr>
            <a:spLocks noGrp="1"/>
          </p:cNvSpPr>
          <p:nvPr>
            <p:ph type="title"/>
          </p:nvPr>
        </p:nvSpPr>
        <p:spPr>
          <a:xfrm>
            <a:off x="5050302" y="609601"/>
            <a:ext cx="4339351" cy="1400530"/>
          </a:xfrm>
        </p:spPr>
        <p:txBody>
          <a:bodyPr/>
          <a:lstStyle/>
          <a:p>
            <a:r>
              <a:rPr lang="es-ES" dirty="0">
                <a:latin typeface="Century Schoolbook" panose="02040604050505020304" pitchFamily="18" charset="0"/>
              </a:rPr>
              <a:t>GASPAR</a:t>
            </a:r>
          </a:p>
        </p:txBody>
      </p:sp>
      <p:sp>
        <p:nvSpPr>
          <p:cNvPr id="3" name="Marcador de contenido 2">
            <a:extLst>
              <a:ext uri="{FF2B5EF4-FFF2-40B4-BE49-F238E27FC236}">
                <a16:creationId xmlns="" xmlns:a16="http://schemas.microsoft.com/office/drawing/2014/main" id="{36BD8316-6A93-4802-8E4D-1361A37065F2}"/>
              </a:ext>
            </a:extLst>
          </p:cNvPr>
          <p:cNvSpPr>
            <a:spLocks noGrp="1"/>
          </p:cNvSpPr>
          <p:nvPr>
            <p:ph idx="1"/>
          </p:nvPr>
        </p:nvSpPr>
        <p:spPr>
          <a:xfrm>
            <a:off x="5050302" y="2052918"/>
            <a:ext cx="6086622" cy="4195481"/>
          </a:xfrm>
        </p:spPr>
        <p:txBody>
          <a:bodyPr>
            <a:normAutofit fontScale="92500" lnSpcReduction="10000"/>
          </a:bodyPr>
          <a:lstStyle/>
          <a:p>
            <a:r>
              <a:rPr lang="en-US" dirty="0"/>
              <a:t>King Gaspar discriminates himself as the youngest of the three magicians, for his part, Gaspar has a peculiar Asian origin, he does not have a beard, he is always shaved. It is said that the magician king Gaspar lived around 109 years, and that after this he died along with his eternal companions, Melchior and Balthazar, his name comes from the Persian </a:t>
            </a:r>
            <a:r>
              <a:rPr lang="en-US" dirty="0" err="1"/>
              <a:t>kansbar</a:t>
            </a:r>
            <a:r>
              <a:rPr lang="en-US" dirty="0"/>
              <a:t> meaning valuable treasurer, is usually represented with the beard and the brown hair.</a:t>
            </a:r>
          </a:p>
          <a:p>
            <a:r>
              <a:rPr lang="en-US" dirty="0"/>
              <a:t>This king is in charge of offering the Lord Jesus incense, this being the representation of the spirit in each of the people, the living manifestation of faith and hope.</a:t>
            </a:r>
          </a:p>
          <a:p>
            <a:endParaRPr lang="en-US" dirty="0"/>
          </a:p>
          <a:p>
            <a:endParaRPr lang="es-ES" dirty="0"/>
          </a:p>
        </p:txBody>
      </p:sp>
      <p:pic>
        <p:nvPicPr>
          <p:cNvPr id="4" name="Imagen 3">
            <a:extLst>
              <a:ext uri="{FF2B5EF4-FFF2-40B4-BE49-F238E27FC236}">
                <a16:creationId xmlns="" xmlns:a16="http://schemas.microsoft.com/office/drawing/2014/main" id="{89C478EF-772D-4C22-A744-6EA09BDDF28F}"/>
              </a:ext>
            </a:extLst>
          </p:cNvPr>
          <p:cNvPicPr>
            <a:picLocks noChangeAspect="1"/>
          </p:cNvPicPr>
          <p:nvPr/>
        </p:nvPicPr>
        <p:blipFill rotWithShape="1">
          <a:blip r:embed="rId2" cstate="print"/>
          <a:srcRect l="32993" t="26973" r="33440" b="4282"/>
          <a:stretch/>
        </p:blipFill>
        <p:spPr>
          <a:xfrm>
            <a:off x="1" y="4439"/>
            <a:ext cx="4164036" cy="6847150"/>
          </a:xfrm>
          <a:prstGeom prst="rect">
            <a:avLst/>
          </a:prstGeom>
        </p:spPr>
      </p:pic>
    </p:spTree>
    <p:extLst>
      <p:ext uri="{BB962C8B-B14F-4D97-AF65-F5344CB8AC3E}">
        <p14:creationId xmlns="" xmlns:p14="http://schemas.microsoft.com/office/powerpoint/2010/main" val="2172053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46085FF5-9429-496F-9896-7492E8DE4D02}"/>
              </a:ext>
            </a:extLst>
          </p:cNvPr>
          <p:cNvSpPr>
            <a:spLocks noGrp="1"/>
          </p:cNvSpPr>
          <p:nvPr>
            <p:ph type="title"/>
          </p:nvPr>
        </p:nvSpPr>
        <p:spPr>
          <a:xfrm>
            <a:off x="5012267" y="609601"/>
            <a:ext cx="4944262" cy="1400530"/>
          </a:xfrm>
        </p:spPr>
        <p:txBody>
          <a:bodyPr/>
          <a:lstStyle/>
          <a:p>
            <a:r>
              <a:rPr lang="es-ES" dirty="0">
                <a:latin typeface="Century Schoolbook" panose="02040604050505020304" pitchFamily="18" charset="0"/>
              </a:rPr>
              <a:t>BALTASAR</a:t>
            </a:r>
          </a:p>
        </p:txBody>
      </p:sp>
      <p:sp>
        <p:nvSpPr>
          <p:cNvPr id="3" name="Marcador de contenido 2">
            <a:extLst>
              <a:ext uri="{FF2B5EF4-FFF2-40B4-BE49-F238E27FC236}">
                <a16:creationId xmlns="" xmlns:a16="http://schemas.microsoft.com/office/drawing/2014/main" id="{48AE59F1-A764-4C38-84FB-5E3FA65A2F50}"/>
              </a:ext>
            </a:extLst>
          </p:cNvPr>
          <p:cNvSpPr>
            <a:spLocks noGrp="1"/>
          </p:cNvSpPr>
          <p:nvPr>
            <p:ph idx="1"/>
          </p:nvPr>
        </p:nvSpPr>
        <p:spPr>
          <a:xfrm>
            <a:off x="4965604" y="2010131"/>
            <a:ext cx="6136150" cy="4195481"/>
          </a:xfrm>
        </p:spPr>
        <p:txBody>
          <a:bodyPr>
            <a:normAutofit/>
          </a:bodyPr>
          <a:lstStyle/>
          <a:p>
            <a:r>
              <a:rPr lang="en-US" dirty="0"/>
              <a:t>The bible simply places him as one of the wise men from the east who were going to bring gifts to the son of God. The term Bel-Sar-</a:t>
            </a:r>
            <a:r>
              <a:rPr lang="en-US" dirty="0" err="1"/>
              <a:t>Utsor</a:t>
            </a:r>
            <a:r>
              <a:rPr lang="en-US" dirty="0"/>
              <a:t> comes from Babylon which translates as "God protects the king“</a:t>
            </a:r>
          </a:p>
          <a:p>
            <a:r>
              <a:rPr lang="en-US" dirty="0"/>
              <a:t>The specific gift of the magician king </a:t>
            </a:r>
            <a:r>
              <a:rPr lang="en-US" dirty="0" err="1"/>
              <a:t>Baltasar</a:t>
            </a:r>
            <a:r>
              <a:rPr lang="en-US" dirty="0"/>
              <a:t> is the myrrh, it is being a reddish and aromatic substance that for the time was common in East and Somalia, with this one perfumes of very high value were elaborated, and this it gave as a gift to the Messiah, meaning this all the injustices and banal desires of humanity.</a:t>
            </a:r>
          </a:p>
          <a:p>
            <a:endParaRPr lang="en-US" dirty="0"/>
          </a:p>
          <a:p>
            <a:endParaRPr lang="en-US" dirty="0"/>
          </a:p>
          <a:p>
            <a:endParaRPr lang="en-US" dirty="0"/>
          </a:p>
          <a:p>
            <a:endParaRPr lang="en-US" dirty="0"/>
          </a:p>
          <a:p>
            <a:endParaRPr lang="en-US" dirty="0"/>
          </a:p>
          <a:p>
            <a:endParaRPr lang="es-ES" dirty="0"/>
          </a:p>
        </p:txBody>
      </p:sp>
      <p:pic>
        <p:nvPicPr>
          <p:cNvPr id="4" name="Imagen 3">
            <a:extLst>
              <a:ext uri="{FF2B5EF4-FFF2-40B4-BE49-F238E27FC236}">
                <a16:creationId xmlns="" xmlns:a16="http://schemas.microsoft.com/office/drawing/2014/main" id="{FFF9BEE4-9674-416F-A54E-E6F2B2E81277}"/>
              </a:ext>
            </a:extLst>
          </p:cNvPr>
          <p:cNvPicPr>
            <a:picLocks noChangeAspect="1"/>
          </p:cNvPicPr>
          <p:nvPr/>
        </p:nvPicPr>
        <p:blipFill rotWithShape="1">
          <a:blip r:embed="rId2" cstate="print"/>
          <a:srcRect l="66291" t="29390" b="4550"/>
          <a:stretch/>
        </p:blipFill>
        <p:spPr>
          <a:xfrm>
            <a:off x="0" y="3808"/>
            <a:ext cx="4165600" cy="6880100"/>
          </a:xfrm>
          <a:prstGeom prst="rect">
            <a:avLst/>
          </a:prstGeom>
        </p:spPr>
      </p:pic>
    </p:spTree>
    <p:extLst>
      <p:ext uri="{BB962C8B-B14F-4D97-AF65-F5344CB8AC3E}">
        <p14:creationId xmlns="" xmlns:p14="http://schemas.microsoft.com/office/powerpoint/2010/main" val="34237357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Azul cálido">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89</TotalTime>
  <Words>457</Words>
  <Application>Microsoft Office PowerPoint</Application>
  <PresentationFormat>Personalizado</PresentationFormat>
  <Paragraphs>21</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Ion</vt:lpstr>
      <vt:lpstr>THE THREE WISE MEN</vt:lpstr>
      <vt:lpstr>WHO ARE THEM?</vt:lpstr>
      <vt:lpstr>MELCHOR</vt:lpstr>
      <vt:lpstr>GASPAR</vt:lpstr>
      <vt:lpstr>BALTASAR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THREE WISE MEN</dc:title>
  <dc:creator>Javi Martinez</dc:creator>
  <cp:lastModifiedBy>Isabel Soriano</cp:lastModifiedBy>
  <cp:revision>11</cp:revision>
  <dcterms:created xsi:type="dcterms:W3CDTF">2018-12-16T18:16:47Z</dcterms:created>
  <dcterms:modified xsi:type="dcterms:W3CDTF">2018-12-22T15:18:58Z</dcterms:modified>
</cp:coreProperties>
</file>