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7"/>
    <p:restoredTop sz="94709"/>
  </p:normalViewPr>
  <p:slideViewPr>
    <p:cSldViewPr snapToGrid="0" snapToObjects="1">
      <p:cViewPr varScale="1">
        <p:scale>
          <a:sx n="67" d="100"/>
          <a:sy n="67" d="100"/>
        </p:scale>
        <p:origin x="-114" y="-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11/12/2018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00393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11/12/2018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1081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11/12/2018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8429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11/12/2018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1960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11/12/2018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3556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11/12/2018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12966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11/12/2018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1482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11/12/2018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36008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11/12/2018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15356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11/12/2018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7181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0483-7BAC-C045-8657-7E6FAFFB7978}" type="datetimeFigureOut">
              <a:rPr lang="es-ES_tradnl" smtClean="0"/>
              <a:pPr/>
              <a:t>11/12/2018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31136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C0483-7BAC-C045-8657-7E6FAFFB7978}" type="datetimeFigureOut">
              <a:rPr lang="es-ES_tradnl" smtClean="0"/>
              <a:pPr/>
              <a:t>11/12/2018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E7433-6B63-0040-B1BF-75CCDCD8962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91944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6th </a:t>
            </a:r>
            <a:r>
              <a:rPr lang="es-ES" b="1" dirty="0" err="1" smtClean="0"/>
              <a:t>January</a:t>
            </a:r>
            <a:r>
              <a:rPr lang="es-ES" b="1" dirty="0" smtClean="0"/>
              <a:t>.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kings’Day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6th of </a:t>
            </a:r>
            <a:r>
              <a:rPr lang="es-ES" dirty="0" err="1" smtClean="0"/>
              <a:t>January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smtClean="0"/>
              <a:t>a </a:t>
            </a:r>
            <a:r>
              <a:rPr lang="es-ES" dirty="0" smtClean="0"/>
              <a:t>festival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celebrated</a:t>
            </a:r>
            <a:r>
              <a:rPr lang="es-ES" dirty="0" smtClean="0"/>
              <a:t> in </a:t>
            </a:r>
            <a:r>
              <a:rPr lang="es-ES" dirty="0" err="1" smtClean="0"/>
              <a:t>Spain</a:t>
            </a:r>
            <a:r>
              <a:rPr lang="es-ES" dirty="0" smtClean="0"/>
              <a:t>.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called</a:t>
            </a:r>
            <a:r>
              <a:rPr lang="es-ES" dirty="0" smtClean="0"/>
              <a:t> </a:t>
            </a:r>
            <a:r>
              <a:rPr lang="es-ES" dirty="0" err="1" smtClean="0"/>
              <a:t>Epiphany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Kings’Day</a:t>
            </a:r>
            <a:r>
              <a:rPr lang="es-ES" dirty="0" smtClean="0"/>
              <a:t>. </a:t>
            </a:r>
            <a:r>
              <a:rPr lang="es-ES" dirty="0" err="1" smtClean="0"/>
              <a:t>Epiphany</a:t>
            </a:r>
            <a:r>
              <a:rPr lang="es-ES" dirty="0" smtClean="0"/>
              <a:t> </a:t>
            </a:r>
            <a:r>
              <a:rPr lang="es-ES" dirty="0" err="1" smtClean="0"/>
              <a:t>celebrates</a:t>
            </a:r>
            <a:r>
              <a:rPr lang="es-ES" dirty="0" smtClean="0"/>
              <a:t>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/>
              <a:t>Kings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Wise</a:t>
            </a:r>
            <a:r>
              <a:rPr lang="es-ES" dirty="0" smtClean="0"/>
              <a:t> </a:t>
            </a:r>
            <a:r>
              <a:rPr lang="es-ES" dirty="0" err="1" smtClean="0"/>
              <a:t>men</a:t>
            </a:r>
            <a:r>
              <a:rPr lang="es-ES" dirty="0" smtClean="0"/>
              <a:t> </a:t>
            </a:r>
            <a:r>
              <a:rPr lang="es-ES" dirty="0" err="1" smtClean="0"/>
              <a:t>brought</a:t>
            </a:r>
            <a:r>
              <a:rPr lang="es-ES" dirty="0" smtClean="0"/>
              <a:t> </a:t>
            </a:r>
            <a:r>
              <a:rPr lang="es-ES" dirty="0" err="1" smtClean="0"/>
              <a:t>gifts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baby</a:t>
            </a:r>
            <a:r>
              <a:rPr lang="es-ES" dirty="0" smtClean="0"/>
              <a:t> </a:t>
            </a:r>
            <a:r>
              <a:rPr lang="es-ES" dirty="0" err="1" smtClean="0"/>
              <a:t>Jesus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4 Marcador de contenido" descr="Resultado de imagen de fotos gratis reyes mago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86575" y="1825625"/>
            <a:ext cx="3700463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rial Black" pitchFamily="34" charset="0"/>
              </a:rPr>
              <a:t>The</a:t>
            </a:r>
            <a:r>
              <a:rPr lang="es-ES" dirty="0" smtClean="0">
                <a:latin typeface="Arial Black" pitchFamily="34" charset="0"/>
              </a:rPr>
              <a:t> </a:t>
            </a:r>
            <a:r>
              <a:rPr lang="es-ES" dirty="0" err="1" smtClean="0">
                <a:latin typeface="Arial Black" pitchFamily="34" charset="0"/>
              </a:rPr>
              <a:t>Three</a:t>
            </a:r>
            <a:r>
              <a:rPr lang="es-ES" dirty="0" smtClean="0">
                <a:latin typeface="Arial Black" pitchFamily="34" charset="0"/>
              </a:rPr>
              <a:t> Kings</a:t>
            </a:r>
            <a:r>
              <a:rPr lang="es-ES" sz="8000" dirty="0" smtClean="0"/>
              <a:t/>
            </a:r>
            <a:br>
              <a:rPr lang="es-ES" sz="8000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1268412"/>
            <a:ext cx="5181600" cy="49085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In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Spain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Three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Kings are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ones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bring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presents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morning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6th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January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Parents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encourage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write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Three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kings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ask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presents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Spanish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leave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straw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carrots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kings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camels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food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drinks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kings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been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bad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Kings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might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leave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pieces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coal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out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sugar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presents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5" name="4 Marcador de contenido" descr="Resultado de imagen de cartas a los reyes magos para imprimir y colorear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90571" y="1268412"/>
            <a:ext cx="314485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king</a:t>
            </a:r>
            <a:r>
              <a:rPr lang="es-ES" b="1" dirty="0" smtClean="0"/>
              <a:t> </a:t>
            </a:r>
            <a:r>
              <a:rPr lang="es-ES" b="1" dirty="0" err="1" smtClean="0"/>
              <a:t>Melchior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r>
              <a:rPr lang="es-ES" dirty="0" smtClean="0"/>
              <a:t>  </a:t>
            </a:r>
            <a:r>
              <a:rPr lang="es-ES" dirty="0" err="1" smtClean="0"/>
              <a:t>Melchior</a:t>
            </a:r>
            <a:r>
              <a:rPr lang="es-ES" dirty="0" smtClean="0"/>
              <a:t> </a:t>
            </a:r>
            <a:r>
              <a:rPr lang="es-ES" dirty="0" smtClean="0"/>
              <a:t>has </a:t>
            </a:r>
            <a:r>
              <a:rPr lang="es-ES" dirty="0" err="1" smtClean="0"/>
              <a:t>long</a:t>
            </a:r>
            <a:r>
              <a:rPr lang="es-ES" dirty="0" smtClean="0"/>
              <a:t> </a:t>
            </a:r>
            <a:r>
              <a:rPr lang="es-ES" dirty="0" err="1" smtClean="0"/>
              <a:t>white</a:t>
            </a:r>
            <a:r>
              <a:rPr lang="es-ES" dirty="0" smtClean="0"/>
              <a:t> </a:t>
            </a:r>
            <a:r>
              <a:rPr lang="es-ES" dirty="0" err="1" smtClean="0"/>
              <a:t>hair</a:t>
            </a:r>
            <a:r>
              <a:rPr lang="es-ES" dirty="0" smtClean="0"/>
              <a:t> and a </a:t>
            </a:r>
            <a:r>
              <a:rPr lang="es-ES" dirty="0" err="1" smtClean="0"/>
              <a:t>white</a:t>
            </a:r>
            <a:r>
              <a:rPr lang="es-ES" dirty="0" smtClean="0"/>
              <a:t> </a:t>
            </a:r>
            <a:r>
              <a:rPr lang="es-ES" dirty="0" err="1" smtClean="0"/>
              <a:t>beard</a:t>
            </a:r>
            <a:r>
              <a:rPr lang="es-ES" dirty="0" smtClean="0"/>
              <a:t> and </a:t>
            </a:r>
            <a:r>
              <a:rPr lang="es-ES" dirty="0" err="1" smtClean="0"/>
              <a:t>wears</a:t>
            </a:r>
            <a:r>
              <a:rPr lang="es-ES" dirty="0" smtClean="0"/>
              <a:t> a </a:t>
            </a:r>
            <a:r>
              <a:rPr lang="es-ES" dirty="0" err="1" smtClean="0"/>
              <a:t>gold</a:t>
            </a:r>
            <a:r>
              <a:rPr lang="es-ES" dirty="0" smtClean="0"/>
              <a:t> </a:t>
            </a:r>
            <a:r>
              <a:rPr lang="es-ES" dirty="0" err="1" smtClean="0"/>
              <a:t>cloak</a:t>
            </a:r>
            <a:r>
              <a:rPr lang="es-ES" dirty="0" smtClean="0"/>
              <a:t>. He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King of Arabia. </a:t>
            </a:r>
            <a:r>
              <a:rPr lang="es-ES" dirty="0" err="1" smtClean="0"/>
              <a:t>Melchior</a:t>
            </a:r>
            <a:r>
              <a:rPr lang="es-ES" dirty="0" smtClean="0"/>
              <a:t> </a:t>
            </a:r>
            <a:r>
              <a:rPr lang="es-ES" dirty="0" err="1" smtClean="0"/>
              <a:t>represents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Gold</a:t>
            </a:r>
            <a:r>
              <a:rPr lang="es-ES" dirty="0" smtClean="0"/>
              <a:t> </a:t>
            </a:r>
            <a:r>
              <a:rPr lang="es-ES" dirty="0" err="1" smtClean="0"/>
              <a:t>brought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Jesus</a:t>
            </a:r>
            <a:r>
              <a:rPr lang="es-ES" dirty="0" smtClean="0"/>
              <a:t>. </a:t>
            </a:r>
            <a:r>
              <a:rPr lang="es-ES" dirty="0" err="1" smtClean="0"/>
              <a:t>Gold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associated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Kings and </a:t>
            </a:r>
            <a:r>
              <a:rPr lang="es-ES" dirty="0" err="1" smtClean="0"/>
              <a:t>Christians</a:t>
            </a:r>
            <a:r>
              <a:rPr lang="es-ES" dirty="0" smtClean="0"/>
              <a:t> </a:t>
            </a:r>
            <a:r>
              <a:rPr lang="es-ES" dirty="0" err="1" smtClean="0"/>
              <a:t>believe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Jesus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King of Kings.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4037" y="1939131"/>
            <a:ext cx="32099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The</a:t>
            </a:r>
            <a:r>
              <a:rPr lang="es-ES" b="1" dirty="0" smtClean="0"/>
              <a:t> King Gaspar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r>
              <a:rPr lang="es-ES" dirty="0" smtClean="0"/>
              <a:t>  Gaspar </a:t>
            </a:r>
            <a:r>
              <a:rPr lang="es-ES" dirty="0" smtClean="0"/>
              <a:t>has </a:t>
            </a:r>
            <a:r>
              <a:rPr lang="es-ES" dirty="0" err="1" smtClean="0"/>
              <a:t>brown</a:t>
            </a:r>
            <a:r>
              <a:rPr lang="es-ES" dirty="0" smtClean="0"/>
              <a:t> </a:t>
            </a:r>
            <a:r>
              <a:rPr lang="es-ES" dirty="0" err="1" smtClean="0"/>
              <a:t>hair</a:t>
            </a:r>
            <a:r>
              <a:rPr lang="es-ES" dirty="0" smtClean="0"/>
              <a:t> and a </a:t>
            </a:r>
            <a:r>
              <a:rPr lang="es-ES" dirty="0" err="1" smtClean="0"/>
              <a:t>brown</a:t>
            </a:r>
            <a:r>
              <a:rPr lang="es-ES" dirty="0" smtClean="0"/>
              <a:t> </a:t>
            </a:r>
            <a:r>
              <a:rPr lang="es-ES" dirty="0" err="1" smtClean="0"/>
              <a:t>beard</a:t>
            </a:r>
            <a:r>
              <a:rPr lang="es-ES" dirty="0" smtClean="0"/>
              <a:t> </a:t>
            </a:r>
            <a:r>
              <a:rPr lang="es-ES" dirty="0" smtClean="0"/>
              <a:t>and </a:t>
            </a:r>
            <a:r>
              <a:rPr lang="es-ES" dirty="0" err="1" smtClean="0"/>
              <a:t>wears</a:t>
            </a:r>
            <a:r>
              <a:rPr lang="es-ES" dirty="0" smtClean="0"/>
              <a:t> </a:t>
            </a:r>
            <a:r>
              <a:rPr lang="es-ES" dirty="0" smtClean="0"/>
              <a:t> a </a:t>
            </a:r>
            <a:r>
              <a:rPr lang="es-ES" dirty="0" err="1" smtClean="0"/>
              <a:t>gold</a:t>
            </a:r>
            <a:r>
              <a:rPr lang="es-ES" dirty="0" smtClean="0"/>
              <a:t> </a:t>
            </a:r>
            <a:r>
              <a:rPr lang="es-ES" dirty="0" err="1" smtClean="0"/>
              <a:t>crown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green</a:t>
            </a:r>
            <a:r>
              <a:rPr lang="es-ES" dirty="0" smtClean="0"/>
              <a:t> </a:t>
            </a:r>
            <a:r>
              <a:rPr lang="es-ES" dirty="0" err="1" smtClean="0"/>
              <a:t>jewels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. He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King of </a:t>
            </a:r>
            <a:r>
              <a:rPr lang="es-ES" dirty="0" err="1" smtClean="0"/>
              <a:t>Sheba</a:t>
            </a:r>
            <a:r>
              <a:rPr lang="es-ES" dirty="0" smtClean="0"/>
              <a:t>. Gaspar </a:t>
            </a:r>
            <a:r>
              <a:rPr lang="es-ES" dirty="0" err="1" smtClean="0"/>
              <a:t>represents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Frankincense</a:t>
            </a:r>
            <a:r>
              <a:rPr lang="es-ES" dirty="0" smtClean="0"/>
              <a:t> </a:t>
            </a:r>
            <a:r>
              <a:rPr lang="es-ES" dirty="0" err="1" smtClean="0"/>
              <a:t>brought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Jesus</a:t>
            </a:r>
            <a:r>
              <a:rPr lang="es-ES" dirty="0" smtClean="0"/>
              <a:t>. </a:t>
            </a:r>
            <a:r>
              <a:rPr lang="es-ES" dirty="0" err="1" smtClean="0"/>
              <a:t>Frankincense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sometimes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in </a:t>
            </a:r>
            <a:r>
              <a:rPr lang="es-ES" dirty="0" err="1" smtClean="0"/>
              <a:t>worship</a:t>
            </a:r>
            <a:r>
              <a:rPr lang="es-ES" dirty="0" smtClean="0"/>
              <a:t> in </a:t>
            </a:r>
            <a:r>
              <a:rPr lang="es-ES" dirty="0" err="1" smtClean="0"/>
              <a:t>Churches</a:t>
            </a:r>
            <a:r>
              <a:rPr lang="es-ES" dirty="0" smtClean="0"/>
              <a:t> and </a:t>
            </a:r>
            <a:r>
              <a:rPr lang="es-ES" dirty="0" err="1" smtClean="0"/>
              <a:t>showed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</a:t>
            </a:r>
            <a:r>
              <a:rPr lang="es-ES" dirty="0" err="1" smtClean="0"/>
              <a:t>worship</a:t>
            </a:r>
            <a:r>
              <a:rPr lang="es-ES" dirty="0" smtClean="0"/>
              <a:t> </a:t>
            </a:r>
            <a:r>
              <a:rPr lang="es-ES" dirty="0" err="1" smtClean="0"/>
              <a:t>Jesus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3562" y="1901031"/>
            <a:ext cx="31908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king</a:t>
            </a:r>
            <a:r>
              <a:rPr lang="es-ES" b="1" dirty="0" smtClean="0"/>
              <a:t> </a:t>
            </a:r>
            <a:r>
              <a:rPr lang="es-ES" b="1" dirty="0" err="1" smtClean="0"/>
              <a:t>Balthazar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r>
              <a:rPr lang="es-ES" dirty="0" smtClean="0"/>
              <a:t>  </a:t>
            </a:r>
            <a:r>
              <a:rPr lang="es-ES" dirty="0" err="1" smtClean="0"/>
              <a:t>Balthazar</a:t>
            </a:r>
            <a:r>
              <a:rPr lang="es-ES" dirty="0" smtClean="0"/>
              <a:t> </a:t>
            </a:r>
            <a:r>
              <a:rPr lang="es-ES" dirty="0" smtClean="0"/>
              <a:t>has </a:t>
            </a:r>
            <a:r>
              <a:rPr lang="es-ES" dirty="0" err="1" smtClean="0"/>
              <a:t>black</a:t>
            </a:r>
            <a:r>
              <a:rPr lang="es-ES" dirty="0" smtClean="0"/>
              <a:t> </a:t>
            </a:r>
            <a:r>
              <a:rPr lang="es-ES" dirty="0" err="1" smtClean="0"/>
              <a:t>skin</a:t>
            </a:r>
            <a:r>
              <a:rPr lang="es-ES" dirty="0" smtClean="0"/>
              <a:t> and a </a:t>
            </a:r>
            <a:r>
              <a:rPr lang="es-ES" dirty="0" err="1" smtClean="0"/>
              <a:t>black</a:t>
            </a:r>
            <a:r>
              <a:rPr lang="es-ES" dirty="0" smtClean="0"/>
              <a:t> </a:t>
            </a:r>
            <a:r>
              <a:rPr lang="es-ES" dirty="0" err="1" smtClean="0"/>
              <a:t>beard</a:t>
            </a:r>
            <a:r>
              <a:rPr lang="es-ES" dirty="0" smtClean="0"/>
              <a:t> (</a:t>
            </a:r>
            <a:r>
              <a:rPr lang="es-ES" dirty="0" err="1" smtClean="0"/>
              <a:t>or</a:t>
            </a:r>
            <a:r>
              <a:rPr lang="es-ES" dirty="0" smtClean="0"/>
              <a:t> no </a:t>
            </a:r>
            <a:r>
              <a:rPr lang="es-ES" dirty="0" err="1" smtClean="0"/>
              <a:t>beard</a:t>
            </a:r>
            <a:r>
              <a:rPr lang="es-ES" dirty="0" smtClean="0"/>
              <a:t>!) and </a:t>
            </a:r>
            <a:r>
              <a:rPr lang="es-ES" dirty="0" err="1" smtClean="0"/>
              <a:t>wears</a:t>
            </a:r>
            <a:r>
              <a:rPr lang="es-ES" dirty="0" smtClean="0"/>
              <a:t> a </a:t>
            </a:r>
            <a:r>
              <a:rPr lang="es-ES" dirty="0" err="1" smtClean="0"/>
              <a:t>purple</a:t>
            </a:r>
            <a:r>
              <a:rPr lang="es-ES" dirty="0" smtClean="0"/>
              <a:t> </a:t>
            </a:r>
            <a:r>
              <a:rPr lang="es-ES" dirty="0" err="1" smtClean="0"/>
              <a:t>cloak</a:t>
            </a:r>
            <a:r>
              <a:rPr lang="es-ES" dirty="0" smtClean="0"/>
              <a:t>. He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King of </a:t>
            </a:r>
            <a:r>
              <a:rPr lang="es-ES" dirty="0" err="1" smtClean="0"/>
              <a:t>Tarse</a:t>
            </a:r>
            <a:r>
              <a:rPr lang="es-ES" dirty="0" smtClean="0"/>
              <a:t> and </a:t>
            </a:r>
            <a:r>
              <a:rPr lang="es-ES" dirty="0" err="1" smtClean="0"/>
              <a:t>Egypt</a:t>
            </a:r>
            <a:r>
              <a:rPr lang="es-ES" dirty="0" smtClean="0"/>
              <a:t>. </a:t>
            </a:r>
            <a:r>
              <a:rPr lang="es-ES" dirty="0" err="1" smtClean="0"/>
              <a:t>Balthazar</a:t>
            </a:r>
            <a:r>
              <a:rPr lang="es-ES" dirty="0" smtClean="0"/>
              <a:t> </a:t>
            </a:r>
            <a:r>
              <a:rPr lang="es-ES" dirty="0" err="1" smtClean="0"/>
              <a:t>represents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gift</a:t>
            </a:r>
            <a:r>
              <a:rPr lang="es-ES" dirty="0" smtClean="0"/>
              <a:t> of </a:t>
            </a:r>
            <a:r>
              <a:rPr lang="es-ES" dirty="0" err="1" smtClean="0"/>
              <a:t>Myrrh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brought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Jesus</a:t>
            </a:r>
            <a:r>
              <a:rPr lang="es-ES" dirty="0" smtClean="0"/>
              <a:t>. </a:t>
            </a:r>
            <a:r>
              <a:rPr lang="es-ES" dirty="0" err="1" smtClean="0"/>
              <a:t>Myrrh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perfume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put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dead</a:t>
            </a:r>
            <a:r>
              <a:rPr lang="es-ES" dirty="0" smtClean="0"/>
              <a:t> </a:t>
            </a:r>
            <a:r>
              <a:rPr lang="es-ES" dirty="0" err="1" smtClean="0"/>
              <a:t>bodies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r>
              <a:rPr lang="es-ES" dirty="0" smtClean="0"/>
              <a:t> </a:t>
            </a:r>
            <a:r>
              <a:rPr lang="es-ES" dirty="0" err="1" smtClean="0"/>
              <a:t>smell</a:t>
            </a:r>
            <a:r>
              <a:rPr lang="es-ES" dirty="0" smtClean="0"/>
              <a:t> </a:t>
            </a:r>
            <a:r>
              <a:rPr lang="es-ES" dirty="0" err="1" smtClean="0"/>
              <a:t>nice</a:t>
            </a:r>
            <a:r>
              <a:rPr lang="es-ES" dirty="0" smtClean="0"/>
              <a:t> and </a:t>
            </a:r>
            <a:r>
              <a:rPr lang="es-ES" dirty="0" err="1" smtClean="0"/>
              <a:t>showed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Jesus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suffer</a:t>
            </a:r>
            <a:r>
              <a:rPr lang="es-ES" dirty="0" smtClean="0"/>
              <a:t> and die.</a:t>
            </a:r>
          </a:p>
          <a:p>
            <a:endParaRPr lang="es-E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7850" y="1920081"/>
            <a:ext cx="31623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parade</a:t>
            </a:r>
            <a:r>
              <a:rPr lang="es-ES" b="1" dirty="0" smtClean="0"/>
              <a:t> of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Three</a:t>
            </a:r>
            <a:r>
              <a:rPr lang="es-ES" b="1" dirty="0" smtClean="0"/>
              <a:t> </a:t>
            </a:r>
            <a:r>
              <a:rPr lang="es-ES" b="1" dirty="0" err="1" smtClean="0"/>
              <a:t>kings</a:t>
            </a:r>
            <a:endParaRPr lang="es-ES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</a:t>
            </a:r>
            <a:r>
              <a:rPr lang="es-ES" dirty="0" err="1" smtClean="0"/>
              <a:t>Parades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floats</a:t>
            </a:r>
            <a:r>
              <a:rPr lang="es-ES" dirty="0" smtClean="0"/>
              <a:t> are </a:t>
            </a:r>
            <a:r>
              <a:rPr lang="es-ES" dirty="0" err="1" smtClean="0"/>
              <a:t>celebrated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welcome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 Kings in </a:t>
            </a:r>
            <a:r>
              <a:rPr lang="es-ES" dirty="0" err="1" smtClean="0"/>
              <a:t>every</a:t>
            </a:r>
            <a:r>
              <a:rPr lang="es-ES" dirty="0" smtClean="0"/>
              <a:t> </a:t>
            </a:r>
            <a:r>
              <a:rPr lang="es-ES" dirty="0" err="1" smtClean="0"/>
              <a:t>town</a:t>
            </a:r>
            <a:r>
              <a:rPr lang="es-ES" dirty="0" smtClean="0"/>
              <a:t> in </a:t>
            </a:r>
            <a:r>
              <a:rPr lang="es-ES" dirty="0" err="1" smtClean="0"/>
              <a:t>Spain</a:t>
            </a:r>
            <a:r>
              <a:rPr lang="es-ES" dirty="0" smtClean="0"/>
              <a:t> 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evening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5th </a:t>
            </a:r>
            <a:r>
              <a:rPr lang="es-ES" dirty="0" err="1" smtClean="0"/>
              <a:t>January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end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procession</a:t>
            </a:r>
            <a:r>
              <a:rPr lang="es-ES" dirty="0" smtClean="0"/>
              <a:t>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 Kings come,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in 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carriage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floats</a:t>
            </a:r>
            <a:r>
              <a:rPr lang="es-ES" dirty="0" smtClean="0"/>
              <a:t> </a:t>
            </a:r>
            <a:r>
              <a:rPr lang="es-ES" dirty="0" err="1" smtClean="0"/>
              <a:t>throw</a:t>
            </a:r>
            <a:r>
              <a:rPr lang="es-ES" dirty="0" smtClean="0"/>
              <a:t> </a:t>
            </a:r>
            <a:r>
              <a:rPr lang="es-ES" dirty="0" err="1" smtClean="0"/>
              <a:t>sweets</a:t>
            </a:r>
            <a:r>
              <a:rPr lang="es-ES" dirty="0" smtClean="0"/>
              <a:t> and </a:t>
            </a:r>
            <a:r>
              <a:rPr lang="es-ES" dirty="0" err="1" smtClean="0"/>
              <a:t>toys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children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9" name="8 Marcador de contenido" descr="Resultado de imagen de fotos cabalgata reyes magos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" y="1690688"/>
            <a:ext cx="5111496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363</Words>
  <Application>Microsoft Office PowerPoint</Application>
  <PresentationFormat>Personalizado</PresentationFormat>
  <Paragraphs>17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6th January. The kings’Day</vt:lpstr>
      <vt:lpstr>The Three Kings </vt:lpstr>
      <vt:lpstr>The king Melchior</vt:lpstr>
      <vt:lpstr>The King Gaspar</vt:lpstr>
      <vt:lpstr>The king Balthazar</vt:lpstr>
      <vt:lpstr>The parade of The Three kings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memorizar una serie de datos importantes</dc:title>
  <dc:creator>Usuario de Microsoft Office</dc:creator>
  <cp:lastModifiedBy>Isabel Soriano</cp:lastModifiedBy>
  <cp:revision>54</cp:revision>
  <dcterms:created xsi:type="dcterms:W3CDTF">2017-09-04T00:18:20Z</dcterms:created>
  <dcterms:modified xsi:type="dcterms:W3CDTF">2018-12-11T19:49:13Z</dcterms:modified>
</cp:coreProperties>
</file>