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5" d="100"/>
          <a:sy n="75" d="100"/>
        </p:scale>
        <p:origin x="-84" y="-9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F5FCD36-6AE9-4608-B4C9-323CF4DCDA84}" type="datetimeFigureOut">
              <a:rPr lang="es-ES" smtClean="0"/>
              <a:pPr/>
              <a:t>16/12/2018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4CF5C0D0-89FA-4B5B-BE3F-EE8A3FAD157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7469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FCD36-6AE9-4608-B4C9-323CF4DCDA84}" type="datetimeFigureOut">
              <a:rPr lang="es-ES" smtClean="0"/>
              <a:pPr/>
              <a:t>16/12/2018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5C0D0-89FA-4B5B-BE3F-EE8A3FAD157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280719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FCD36-6AE9-4608-B4C9-323CF4DCDA84}" type="datetimeFigureOut">
              <a:rPr lang="es-ES" smtClean="0"/>
              <a:pPr/>
              <a:t>16/12/2018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5C0D0-89FA-4B5B-BE3F-EE8A3FAD157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32119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FCD36-6AE9-4608-B4C9-323CF4DCDA84}" type="datetimeFigureOut">
              <a:rPr lang="es-ES" smtClean="0"/>
              <a:pPr/>
              <a:t>16/12/2018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5C0D0-89FA-4B5B-BE3F-EE8A3FAD157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769684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FCD36-6AE9-4608-B4C9-323CF4DCDA84}" type="datetimeFigureOut">
              <a:rPr lang="es-ES" smtClean="0"/>
              <a:pPr/>
              <a:t>16/12/2018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5C0D0-89FA-4B5B-BE3F-EE8A3FAD157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9101381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FCD36-6AE9-4608-B4C9-323CF4DCDA84}" type="datetimeFigureOut">
              <a:rPr lang="es-ES" smtClean="0"/>
              <a:pPr/>
              <a:t>16/12/2018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5C0D0-89FA-4B5B-BE3F-EE8A3FAD157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3783680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FCD36-6AE9-4608-B4C9-323CF4DCDA84}" type="datetimeFigureOut">
              <a:rPr lang="es-ES" smtClean="0"/>
              <a:pPr/>
              <a:t>16/12/2018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5C0D0-89FA-4B5B-BE3F-EE8A3FAD157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0268249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F5FCD36-6AE9-4608-B4C9-323CF4DCDA84}" type="datetimeFigureOut">
              <a:rPr lang="es-ES" smtClean="0"/>
              <a:pPr/>
              <a:t>16/12/2018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5C0D0-89FA-4B5B-BE3F-EE8A3FAD157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6249493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5F5FCD36-6AE9-4608-B4C9-323CF4DCDA84}" type="datetimeFigureOut">
              <a:rPr lang="es-ES" smtClean="0"/>
              <a:pPr/>
              <a:t>16/12/2018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5C0D0-89FA-4B5B-BE3F-EE8A3FAD157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688279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FCD36-6AE9-4608-B4C9-323CF4DCDA84}" type="datetimeFigureOut">
              <a:rPr lang="es-ES" smtClean="0"/>
              <a:pPr/>
              <a:t>16/12/2018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5C0D0-89FA-4B5B-BE3F-EE8A3FAD157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633818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FCD36-6AE9-4608-B4C9-323CF4DCDA84}" type="datetimeFigureOut">
              <a:rPr lang="es-ES" smtClean="0"/>
              <a:pPr/>
              <a:t>16/12/2018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5C0D0-89FA-4B5B-BE3F-EE8A3FAD157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640656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FCD36-6AE9-4608-B4C9-323CF4DCDA84}" type="datetimeFigureOut">
              <a:rPr lang="es-ES" smtClean="0"/>
              <a:pPr/>
              <a:t>16/12/2018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5C0D0-89FA-4B5B-BE3F-EE8A3FAD157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148364506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FCD36-6AE9-4608-B4C9-323CF4DCDA84}" type="datetimeFigureOut">
              <a:rPr lang="es-ES" smtClean="0"/>
              <a:pPr/>
              <a:t>16/12/2018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5C0D0-89FA-4B5B-BE3F-EE8A3FAD157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954157491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FCD36-6AE9-4608-B4C9-323CF4DCDA84}" type="datetimeFigureOut">
              <a:rPr lang="es-ES" smtClean="0"/>
              <a:pPr/>
              <a:t>16/12/2018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5C0D0-89FA-4B5B-BE3F-EE8A3FAD157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970238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FCD36-6AE9-4608-B4C9-323CF4DCDA84}" type="datetimeFigureOut">
              <a:rPr lang="es-ES" smtClean="0"/>
              <a:pPr/>
              <a:t>16/12/2018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5C0D0-89FA-4B5B-BE3F-EE8A3FAD157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421100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FCD36-6AE9-4608-B4C9-323CF4DCDA84}" type="datetimeFigureOut">
              <a:rPr lang="es-ES" smtClean="0"/>
              <a:pPr/>
              <a:t>16/12/2018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5C0D0-89FA-4B5B-BE3F-EE8A3FAD157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707621919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FCD36-6AE9-4608-B4C9-323CF4DCDA84}" type="datetimeFigureOut">
              <a:rPr lang="es-ES" smtClean="0"/>
              <a:pPr/>
              <a:t>16/12/2018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5C0D0-89FA-4B5B-BE3F-EE8A3FAD157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614279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F5FCD36-6AE9-4608-B4C9-323CF4DCDA84}" type="datetimeFigureOut">
              <a:rPr lang="es-ES" smtClean="0"/>
              <a:pPr/>
              <a:t>16/12/2018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s-E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4CF5C0D0-89FA-4B5B-BE3F-EE8A3FAD157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142968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/>
              <a:t>three</a:t>
            </a:r>
            <a:r>
              <a:rPr lang="es-ES" dirty="0"/>
              <a:t> </a:t>
            </a:r>
            <a:r>
              <a:rPr lang="es-ES" dirty="0" err="1"/>
              <a:t>wise</a:t>
            </a:r>
            <a:r>
              <a:rPr lang="es-ES" dirty="0"/>
              <a:t> </a:t>
            </a:r>
            <a:r>
              <a:rPr lang="es-ES" dirty="0" err="1"/>
              <a:t>men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err="1" smtClean="0"/>
              <a:t>By</a:t>
            </a:r>
            <a:r>
              <a:rPr lang="es-ES" dirty="0" smtClean="0"/>
              <a:t>: Noelia </a:t>
            </a:r>
            <a:r>
              <a:rPr lang="es-ES" dirty="0" err="1" smtClean="0"/>
              <a:t>martinez</a:t>
            </a:r>
            <a:r>
              <a:rPr lang="es-ES" dirty="0" smtClean="0"/>
              <a:t> and lucia ruzafa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981643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When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celebrated</a:t>
            </a:r>
            <a:r>
              <a:rPr lang="es-ES" dirty="0"/>
              <a:t>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54954" y="2430079"/>
            <a:ext cx="8825659" cy="3416300"/>
          </a:xfrm>
        </p:spPr>
        <p:txBody>
          <a:bodyPr>
            <a:normAutofit/>
          </a:bodyPr>
          <a:lstStyle/>
          <a:p>
            <a:r>
              <a:rPr lang="en-US" sz="2400" dirty="0"/>
              <a:t>The Three Kings </a:t>
            </a:r>
            <a:r>
              <a:rPr lang="en-US" sz="2400" dirty="0" smtClean="0"/>
              <a:t>‘Day </a:t>
            </a:r>
            <a:r>
              <a:rPr lang="en-US" sz="2400" dirty="0"/>
              <a:t>is celebrated on January </a:t>
            </a:r>
            <a:r>
              <a:rPr lang="en-US" sz="2400" dirty="0" smtClean="0"/>
              <a:t>6th every </a:t>
            </a:r>
            <a:r>
              <a:rPr lang="en-US" sz="2400" dirty="0"/>
              <a:t>year. It is a long awaited day and loved by the youngest of the house, as on this day their Majesties the Magi give children gifts in </a:t>
            </a:r>
            <a:r>
              <a:rPr lang="en-US" sz="2400" dirty="0" smtClean="0"/>
              <a:t>Spain.</a:t>
            </a:r>
            <a:endParaRPr lang="es-ES" sz="2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4069" y="4408705"/>
            <a:ext cx="5047428" cy="16741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191786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History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08113" y="2459421"/>
            <a:ext cx="5797639" cy="3702269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 </a:t>
            </a:r>
            <a:r>
              <a:rPr lang="en-US" dirty="0" smtClean="0"/>
              <a:t> </a:t>
            </a: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Day of Kings celebrates the commemoration of the arrival of visitors with gifts to the newborn baby Jesus. </a:t>
            </a:r>
            <a:r>
              <a:rPr lang="en-US" dirty="0" smtClean="0"/>
              <a:t>They </a:t>
            </a:r>
            <a:r>
              <a:rPr lang="en-US" dirty="0"/>
              <a:t>follow the stars until they reach the portal of </a:t>
            </a:r>
            <a:r>
              <a:rPr lang="en-US" dirty="0" smtClean="0"/>
              <a:t>birth. </a:t>
            </a:r>
            <a:r>
              <a:rPr lang="en-US" dirty="0"/>
              <a:t>According to the Gospel, the people who brought the gifts were </a:t>
            </a:r>
            <a:r>
              <a:rPr lang="en-US" dirty="0" smtClean="0"/>
              <a:t>kings.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 </a:t>
            </a:r>
            <a:r>
              <a:rPr lang="en-US" dirty="0"/>
              <a:t>The three wise men together with their gifts are: </a:t>
            </a:r>
            <a:r>
              <a:rPr lang="en-US" dirty="0" err="1"/>
              <a:t>Melchor</a:t>
            </a:r>
            <a:r>
              <a:rPr lang="en-US" dirty="0"/>
              <a:t> (gold), Gaspar (incense) and </a:t>
            </a:r>
            <a:r>
              <a:rPr lang="en-US" dirty="0" err="1"/>
              <a:t>Baltasar</a:t>
            </a:r>
            <a:r>
              <a:rPr lang="en-US" dirty="0"/>
              <a:t> (myrrh</a:t>
            </a:r>
            <a:r>
              <a:rPr lang="en-US" dirty="0" smtClean="0"/>
              <a:t>).</a:t>
            </a:r>
          </a:p>
          <a:p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19773" y="2459421"/>
            <a:ext cx="3805730" cy="2520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28064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What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done?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71631" y="2538248"/>
            <a:ext cx="6617446" cy="357614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</a:t>
            </a:r>
            <a:r>
              <a:rPr lang="en-US" dirty="0" smtClean="0"/>
              <a:t> </a:t>
            </a:r>
            <a:r>
              <a:rPr lang="en-US" dirty="0"/>
              <a:t>before the Day of </a:t>
            </a:r>
            <a:r>
              <a:rPr lang="en-US" dirty="0" smtClean="0"/>
              <a:t>Kings children write a </a:t>
            </a:r>
            <a:r>
              <a:rPr lang="en-US" dirty="0"/>
              <a:t>letter of gifts and toys that they would like </a:t>
            </a:r>
            <a:r>
              <a:rPr lang="en-US" dirty="0" smtClean="0"/>
              <a:t>to get from </a:t>
            </a:r>
            <a:r>
              <a:rPr lang="en-US" dirty="0"/>
              <a:t>the </a:t>
            </a:r>
            <a:r>
              <a:rPr lang="en-US" dirty="0" smtClean="0"/>
              <a:t>Magi.</a:t>
            </a:r>
            <a:endParaRPr lang="en-US" dirty="0"/>
          </a:p>
          <a:p>
            <a:r>
              <a:rPr lang="en-US" dirty="0" smtClean="0"/>
              <a:t>T</a:t>
            </a:r>
            <a:r>
              <a:rPr lang="en-US" dirty="0" smtClean="0"/>
              <a:t>he </a:t>
            </a:r>
            <a:r>
              <a:rPr lang="en-US" dirty="0"/>
              <a:t>Three Wise Men's Parade takes </a:t>
            </a:r>
            <a:r>
              <a:rPr lang="en-US" dirty="0" smtClean="0"/>
              <a:t>place </a:t>
            </a:r>
            <a:r>
              <a:rPr lang="en-US" dirty="0" smtClean="0"/>
              <a:t>on </a:t>
            </a:r>
            <a:r>
              <a:rPr lang="en-US" dirty="0" smtClean="0"/>
              <a:t>the Three </a:t>
            </a:r>
            <a:r>
              <a:rPr lang="en-US" dirty="0" err="1" smtClean="0"/>
              <a:t>Kings’Eve</a:t>
            </a:r>
            <a:r>
              <a:rPr lang="en-US" dirty="0" smtClean="0"/>
              <a:t> . This is </a:t>
            </a:r>
            <a:r>
              <a:rPr lang="en-US" dirty="0" smtClean="0"/>
              <a:t> </a:t>
            </a:r>
            <a:r>
              <a:rPr lang="en-US" dirty="0"/>
              <a:t>a parade of </a:t>
            </a:r>
            <a:r>
              <a:rPr lang="en-US" dirty="0" smtClean="0"/>
              <a:t>floats </a:t>
            </a:r>
            <a:r>
              <a:rPr lang="en-US" dirty="0"/>
              <a:t>and the Three Wise Men who run through the cities waving and handing out sweets to all the children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94029" y="2946595"/>
            <a:ext cx="3752192" cy="2212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69728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presents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76582" y="2540437"/>
            <a:ext cx="5498094" cy="368694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That </a:t>
            </a:r>
            <a:r>
              <a:rPr lang="en-US" dirty="0" smtClean="0"/>
              <a:t>night </a:t>
            </a:r>
            <a:r>
              <a:rPr lang="en-US" dirty="0"/>
              <a:t>the children should leave their shoes clean so that the Magi </a:t>
            </a:r>
            <a:r>
              <a:rPr lang="en-US" dirty="0" smtClean="0"/>
              <a:t>can</a:t>
            </a:r>
            <a:r>
              <a:rPr lang="en-US" dirty="0" smtClean="0"/>
              <a:t> </a:t>
            </a:r>
            <a:r>
              <a:rPr lang="en-US" dirty="0"/>
              <a:t>leave their </a:t>
            </a:r>
            <a:r>
              <a:rPr lang="en-US" dirty="0" smtClean="0"/>
              <a:t>gifts. There is a pair of shoes for </a:t>
            </a:r>
            <a:r>
              <a:rPr lang="en-US" dirty="0"/>
              <a:t>each person, since the adults also receive some gifts. In some homes they also leave a piece of nougat and some </a:t>
            </a:r>
            <a:r>
              <a:rPr lang="en-US" dirty="0" smtClean="0"/>
              <a:t>drinks.</a:t>
            </a:r>
            <a:endParaRPr lang="es-ES" dirty="0" smtClean="0"/>
          </a:p>
          <a:p>
            <a:r>
              <a:rPr lang="en-US" dirty="0"/>
              <a:t>On the morning of the Three Kings Day the children </a:t>
            </a:r>
            <a:r>
              <a:rPr lang="en-US" dirty="0" smtClean="0"/>
              <a:t> </a:t>
            </a:r>
            <a:r>
              <a:rPr lang="en-US" dirty="0"/>
              <a:t>open the gifts and discover the toys that the Magi have left for them. </a:t>
            </a:r>
            <a:r>
              <a:rPr lang="en-US" dirty="0" smtClean="0"/>
              <a:t>On </a:t>
            </a:r>
            <a:r>
              <a:rPr lang="en-US" dirty="0"/>
              <a:t>the same morning or afternoon, </a:t>
            </a:r>
            <a:r>
              <a:rPr lang="en-US" dirty="0" smtClean="0"/>
              <a:t>children usually  </a:t>
            </a:r>
            <a:r>
              <a:rPr lang="en-US" dirty="0"/>
              <a:t>visit various </a:t>
            </a:r>
            <a:r>
              <a:rPr lang="en-US" dirty="0" smtClean="0"/>
              <a:t>relatives </a:t>
            </a:r>
            <a:r>
              <a:rPr lang="en-US" dirty="0"/>
              <a:t>such as </a:t>
            </a:r>
            <a:r>
              <a:rPr lang="en-US" dirty="0" smtClean="0"/>
              <a:t>their grandparents because it </a:t>
            </a:r>
            <a:r>
              <a:rPr lang="en-US" dirty="0"/>
              <a:t>is also possible that the Magi have left </a:t>
            </a:r>
            <a:r>
              <a:rPr lang="en-US" dirty="0" smtClean="0"/>
              <a:t>gifts in their houses.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98891" y="2743200"/>
            <a:ext cx="3738051" cy="2487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5968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The</a:t>
            </a:r>
            <a:r>
              <a:rPr lang="es-ES" dirty="0"/>
              <a:t> roscón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71176" y="2540438"/>
            <a:ext cx="6570148" cy="392342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</a:t>
            </a:r>
            <a:r>
              <a:rPr lang="en-US" dirty="0" err="1"/>
              <a:t>Roscón</a:t>
            </a:r>
            <a:r>
              <a:rPr lang="en-US" dirty="0"/>
              <a:t> de Reyes or </a:t>
            </a:r>
            <a:r>
              <a:rPr lang="en-US" dirty="0" err="1"/>
              <a:t>Rosca</a:t>
            </a:r>
            <a:r>
              <a:rPr lang="en-US" dirty="0"/>
              <a:t> de Reyes is the typical Three Kings' day bun, made with a sweet dough and garnished with beautiful and striking crystallized fruits. There are varieties of </a:t>
            </a:r>
            <a:r>
              <a:rPr lang="en-US" dirty="0" err="1"/>
              <a:t>Roscón</a:t>
            </a:r>
            <a:r>
              <a:rPr lang="en-US" dirty="0"/>
              <a:t> de Reyes such as chocolate or </a:t>
            </a:r>
            <a:r>
              <a:rPr lang="en-US" dirty="0" err="1"/>
              <a:t>moka</a:t>
            </a:r>
            <a:r>
              <a:rPr lang="en-US" dirty="0"/>
              <a:t>, or those filled with </a:t>
            </a:r>
            <a:r>
              <a:rPr lang="en-US" dirty="0" smtClean="0"/>
              <a:t>cream.</a:t>
            </a:r>
            <a:endParaRPr lang="en-US" dirty="0"/>
          </a:p>
          <a:p>
            <a:r>
              <a:rPr lang="en-US" dirty="0"/>
              <a:t>Inside the </a:t>
            </a:r>
            <a:r>
              <a:rPr lang="en-US" dirty="0" err="1"/>
              <a:t>Roscón</a:t>
            </a:r>
            <a:r>
              <a:rPr lang="en-US" dirty="0"/>
              <a:t> de Reyes there is a surprise, which will be discovered by the person who </a:t>
            </a:r>
            <a:r>
              <a:rPr lang="en-US" dirty="0" smtClean="0"/>
              <a:t>eats</a:t>
            </a:r>
            <a:r>
              <a:rPr lang="en-US" dirty="0" smtClean="0"/>
              <a:t> this </a:t>
            </a:r>
            <a:r>
              <a:rPr lang="en-US" dirty="0"/>
              <a:t>piece of </a:t>
            </a:r>
            <a:r>
              <a:rPr lang="en-US" dirty="0" err="1"/>
              <a:t>roscón</a:t>
            </a:r>
            <a:r>
              <a:rPr lang="en-US" dirty="0"/>
              <a:t>. It can be a figurine or a bean </a:t>
            </a:r>
            <a:r>
              <a:rPr lang="en-US" dirty="0" smtClean="0"/>
              <a:t>. </a:t>
            </a:r>
            <a:r>
              <a:rPr lang="en-US" dirty="0" smtClean="0"/>
              <a:t>The</a:t>
            </a:r>
            <a:r>
              <a:rPr lang="en-US" dirty="0" smtClean="0"/>
              <a:t> person  who </a:t>
            </a:r>
            <a:r>
              <a:rPr lang="en-US" dirty="0" smtClean="0"/>
              <a:t>finds</a:t>
            </a:r>
            <a:r>
              <a:rPr lang="en-US" dirty="0" smtClean="0"/>
              <a:t> </a:t>
            </a:r>
            <a:r>
              <a:rPr lang="en-US" dirty="0"/>
              <a:t>the bean should buy </a:t>
            </a:r>
            <a:r>
              <a:rPr lang="en-US" dirty="0" smtClean="0"/>
              <a:t>the bun</a:t>
            </a:r>
            <a:r>
              <a:rPr lang="en-US" dirty="0" smtClean="0"/>
              <a:t> </a:t>
            </a:r>
            <a:r>
              <a:rPr lang="en-US" dirty="0"/>
              <a:t>the following year. The person who </a:t>
            </a:r>
            <a:r>
              <a:rPr lang="en-US" dirty="0" smtClean="0"/>
              <a:t>finds the </a:t>
            </a:r>
            <a:r>
              <a:rPr lang="en-US" dirty="0"/>
              <a:t>figurine will be crowned with a paper crown.</a:t>
            </a:r>
          </a:p>
          <a:p>
            <a:r>
              <a:rPr lang="en-US" dirty="0"/>
              <a:t>The </a:t>
            </a:r>
            <a:r>
              <a:rPr lang="en-US" dirty="0" err="1"/>
              <a:t>Roscón</a:t>
            </a:r>
            <a:r>
              <a:rPr lang="en-US" dirty="0"/>
              <a:t> de Reyes is a typical snack or dinner after the Three Kings 'parade, or at the breakfast of the Three Kings' Day, accompanied </a:t>
            </a:r>
            <a:r>
              <a:rPr lang="en-US" dirty="0" smtClean="0"/>
              <a:t>by </a:t>
            </a:r>
            <a:r>
              <a:rPr lang="en-US" dirty="0"/>
              <a:t>a hot chocolate cup.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13629" y="3011214"/>
            <a:ext cx="3644115" cy="234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88740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a de reuniones Ion">
  <a:themeElements>
    <a:clrScheme name="Sala de reuniones 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Sala de reuniones 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la de reuniones 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70</TotalTime>
  <Words>426</Words>
  <Application>Microsoft Office PowerPoint</Application>
  <PresentationFormat>Personalizado</PresentationFormat>
  <Paragraphs>17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Sala de reuniones Ion</vt:lpstr>
      <vt:lpstr>The three wise men</vt:lpstr>
      <vt:lpstr>When is celebrated?</vt:lpstr>
      <vt:lpstr>History</vt:lpstr>
      <vt:lpstr>What is done?</vt:lpstr>
      <vt:lpstr>The presents</vt:lpstr>
      <vt:lpstr>The roscón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three wise men</dc:title>
  <dc:creator>Paco</dc:creator>
  <cp:lastModifiedBy>Isabel Soriano</cp:lastModifiedBy>
  <cp:revision>8</cp:revision>
  <dcterms:created xsi:type="dcterms:W3CDTF">2018-12-13T17:50:49Z</dcterms:created>
  <dcterms:modified xsi:type="dcterms:W3CDTF">2018-12-16T20:06:23Z</dcterms:modified>
</cp:coreProperties>
</file>