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2D9F-CCDD-45D5-A770-1F6D9E75338B}" type="datetimeFigureOut">
              <a:rPr lang="es-ES" smtClean="0"/>
              <a:pPr/>
              <a:t>25/12/2018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1A449-89F1-41F7-8BD8-3ED1E5CA89A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772400" cy="1470025"/>
          </a:xfrm>
        </p:spPr>
        <p:txBody>
          <a:bodyPr>
            <a:noAutofit/>
          </a:bodyPr>
          <a:lstStyle/>
          <a:p>
            <a:r>
              <a:rPr lang="en-US" sz="1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CARTER" pitchFamily="2" charset="0"/>
              </a:rPr>
              <a:t>MY CHRISTMAS</a:t>
            </a:r>
            <a:endParaRPr lang="es-ES" sz="11500" b="1" dirty="0">
              <a:solidFill>
                <a:schemeClr val="tx2">
                  <a:lumMod val="60000"/>
                  <a:lumOff val="40000"/>
                </a:schemeClr>
              </a:solidFill>
              <a:latin typeface="AR CARTER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857884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ARIADNA LLOBREGAT ROJAS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0" y="0"/>
            <a:ext cx="614363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 BLANCA" pitchFamily="2" charset="0"/>
              </a:rPr>
              <a:t>MY FAVOURITE DAY</a:t>
            </a:r>
          </a:p>
          <a:p>
            <a:endParaRPr lang="en-US" dirty="0"/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	My favorite day of Christmas holidays is Christmas eve.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So I will talk about how I lived this day with illusion, till I knew that Santa Claus doesn’t exist.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	I remember, that my brother and I decorated our home, with our parents help, specially the garden, we used to put Christmas lights on our palm trees and at the balconies and a Santa Claus climbing the wall, a nativity scene with a fountain for the animals to drink and a big inflatable Santa.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	That night all my family came to have dinner at my home, I like that we were all together.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	Noise was beginning to be heard in the street and someone knocked on the door. My father opened and… SURPRISE! Santa was there with a big sack of gifts.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We</a:t>
            </a:r>
            <a:r>
              <a:rPr lang="es-ES" dirty="0" smtClean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went running to receive him and Santa spoke to us and my brother said me that that man wasn’t Santa, that he was our grandpa with a costume, but I didn’t care, I wanted my gifts. That night we put for Santa a cookie and a glass of milk, and at the morning it was empty. </a:t>
            </a:r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	I always liked more Santa Claus because I had more days to play, but y also liked  the Three Kings, my favorite one is Baltasar.</a:t>
            </a:r>
          </a:p>
        </p:txBody>
      </p:sp>
      <p:pic>
        <p:nvPicPr>
          <p:cNvPr id="2050" name="Picture 2" descr="C:\Users\clari\AppData\Local\Microsoft\Windows\Temporary Internet Files\Content.IE5\EC2ITL0B\arbol-de-navidad[1].jpg"/>
          <p:cNvPicPr>
            <a:picLocks noChangeAspect="1" noChangeArrowheads="1"/>
          </p:cNvPicPr>
          <p:nvPr/>
        </p:nvPicPr>
        <p:blipFill>
          <a:blip r:embed="rId2" cstate="print"/>
          <a:srcRect l="17308" r="19232"/>
          <a:stretch>
            <a:fillRect/>
          </a:stretch>
        </p:blipFill>
        <p:spPr bwMode="auto">
          <a:xfrm>
            <a:off x="6143636" y="428604"/>
            <a:ext cx="3000364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14282" y="214290"/>
            <a:ext cx="8001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 BLANCA" pitchFamily="2" charset="0"/>
              </a:rPr>
              <a:t>MY 2</a:t>
            </a:r>
            <a:r>
              <a:rPr lang="en-US" sz="2400" baseline="30000" dirty="0" smtClean="0">
                <a:solidFill>
                  <a:srgbClr val="FF0000"/>
                </a:solidFill>
                <a:latin typeface="AR BLANCA" pitchFamily="2" charset="0"/>
              </a:rPr>
              <a:t>nd</a:t>
            </a:r>
            <a:r>
              <a:rPr lang="en-US" sz="2400" dirty="0" smtClean="0">
                <a:solidFill>
                  <a:srgbClr val="FF0000"/>
                </a:solidFill>
                <a:latin typeface="AR BLANCA" pitchFamily="2" charset="0"/>
              </a:rPr>
              <a:t> FAVOURITE DAY</a:t>
            </a:r>
          </a:p>
          <a:p>
            <a:endParaRPr lang="en-US" dirty="0"/>
          </a:p>
          <a:p>
            <a:r>
              <a:rPr lang="en-US" dirty="0" smtClean="0">
                <a:latin typeface="Andalus" pitchFamily="18" charset="-78"/>
                <a:cs typeface="Andalus" pitchFamily="18" charset="-78"/>
              </a:rPr>
              <a:t>My second favorite day of Christmas holidays was New year’s eve because there was a party and when my family ate the twelve grapes while the chimes sounded I ate </a:t>
            </a:r>
            <a:r>
              <a:rPr lang="en-US" dirty="0" err="1" smtClean="0">
                <a:latin typeface="Andalus" pitchFamily="18" charset="-78"/>
                <a:cs typeface="Andalus" pitchFamily="18" charset="-78"/>
              </a:rPr>
              <a:t>Lacasitos</a:t>
            </a:r>
            <a:r>
              <a:rPr lang="en-US" dirty="0"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smtClean="0">
                <a:latin typeface="Andalus" pitchFamily="18" charset="-78"/>
                <a:cs typeface="Andalus" pitchFamily="18" charset="-78"/>
              </a:rPr>
              <a:t>because I hate grapes.</a:t>
            </a:r>
          </a:p>
        </p:txBody>
      </p:sp>
      <p:pic>
        <p:nvPicPr>
          <p:cNvPr id="5" name="4 Imagen" descr="happy-new-year-colorful-fireworks-over-city-animated-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8072494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Y CHRISTMAS.Ariad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 CHRISTMAS.Ariadna</Template>
  <TotalTime>1</TotalTime>
  <Words>48</Words>
  <Application>Microsoft Office PowerPoint</Application>
  <PresentationFormat>Presentación en pantalla (4:3)</PresentationFormat>
  <Paragraphs>13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MY CHRISTMAS.Ariadna</vt:lpstr>
      <vt:lpstr>MY CHRISTMAS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CHRISTMAS</dc:title>
  <dc:creator>Isabel Soriano</dc:creator>
  <cp:lastModifiedBy>Isabel Soriano</cp:lastModifiedBy>
  <cp:revision>1</cp:revision>
  <dcterms:created xsi:type="dcterms:W3CDTF">2018-12-25T08:07:23Z</dcterms:created>
  <dcterms:modified xsi:type="dcterms:W3CDTF">2018-12-25T08:09:04Z</dcterms:modified>
</cp:coreProperties>
</file>