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3FFE4-5243-43D3-8554-4039DFF51805}" type="datetimeFigureOut">
              <a:rPr lang="es-ES" smtClean="0"/>
              <a:pPr/>
              <a:t>16/12/2018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0E6F3-F92F-4BA7-8560-5EC49663BED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10583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0E6F3-F92F-4BA7-8560-5EC49663BEDB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0E6F3-F92F-4BA7-8560-5EC49663BEDB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08858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0E6F3-F92F-4BA7-8560-5EC49663BEDB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02717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FCFB-FAC7-4C3A-9577-09E23BE7F16D}" type="datetimeFigureOut">
              <a:rPr lang="es-ES" smtClean="0"/>
              <a:pPr/>
              <a:t>16/12/2018</a:t>
            </a:fld>
            <a:endParaRPr lang="es-ES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325FBF6-9C97-4C56-9A1D-0D47D8FAA8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FCFB-FAC7-4C3A-9577-09E23BE7F16D}" type="datetimeFigureOut">
              <a:rPr lang="es-ES" smtClean="0"/>
              <a:pPr/>
              <a:t>16/12/2018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FBF6-9C97-4C56-9A1D-0D47D8FAA8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FCFB-FAC7-4C3A-9577-09E23BE7F16D}" type="datetimeFigureOut">
              <a:rPr lang="es-ES" smtClean="0"/>
              <a:pPr/>
              <a:t>16/12/2018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FBF6-9C97-4C56-9A1D-0D47D8FAA8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FCFB-FAC7-4C3A-9577-09E23BE7F16D}" type="datetimeFigureOut">
              <a:rPr lang="es-ES" smtClean="0"/>
              <a:pPr/>
              <a:t>16/12/2018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325FBF6-9C97-4C56-9A1D-0D47D8FAA8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FCFB-FAC7-4C3A-9577-09E23BE7F16D}" type="datetimeFigureOut">
              <a:rPr lang="es-ES" smtClean="0"/>
              <a:pPr/>
              <a:t>16/12/2018</a:t>
            </a:fld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FBF6-9C97-4C56-9A1D-0D47D8FAA8A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FCFB-FAC7-4C3A-9577-09E23BE7F16D}" type="datetimeFigureOut">
              <a:rPr lang="es-ES" smtClean="0"/>
              <a:pPr/>
              <a:t>16/12/2018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FBF6-9C97-4C56-9A1D-0D47D8FAA8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FCFB-FAC7-4C3A-9577-09E23BE7F16D}" type="datetimeFigureOut">
              <a:rPr lang="es-ES" smtClean="0"/>
              <a:pPr/>
              <a:t>16/12/2018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325FBF6-9C97-4C56-9A1D-0D47D8FAA8A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FCFB-FAC7-4C3A-9577-09E23BE7F16D}" type="datetimeFigureOut">
              <a:rPr lang="es-ES" smtClean="0"/>
              <a:pPr/>
              <a:t>16/12/2018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FBF6-9C97-4C56-9A1D-0D47D8FAA8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FCFB-FAC7-4C3A-9577-09E23BE7F16D}" type="datetimeFigureOut">
              <a:rPr lang="es-ES" smtClean="0"/>
              <a:pPr/>
              <a:t>16/12/2018</a:t>
            </a:fld>
            <a:endParaRPr lang="es-ES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FBF6-9C97-4C56-9A1D-0D47D8FAA8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FCFB-FAC7-4C3A-9577-09E23BE7F16D}" type="datetimeFigureOut">
              <a:rPr lang="es-ES" smtClean="0"/>
              <a:pPr/>
              <a:t>16/12/2018</a:t>
            </a:fld>
            <a:endParaRPr lang="es-ES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FBF6-9C97-4C56-9A1D-0D47D8FAA8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FCFB-FAC7-4C3A-9577-09E23BE7F16D}" type="datetimeFigureOut">
              <a:rPr lang="es-ES" smtClean="0"/>
              <a:pPr/>
              <a:t>16/12/2018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FBF6-9C97-4C56-9A1D-0D47D8FAA8A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A9AFCFB-FAC7-4C3A-9577-09E23BE7F16D}" type="datetimeFigureOut">
              <a:rPr lang="es-ES" smtClean="0"/>
              <a:pPr/>
              <a:t>16/12/2018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325FBF6-9C97-4C56-9A1D-0D47D8FAA8A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229600" cy="2209800"/>
          </a:xfrm>
        </p:spPr>
        <p:txBody>
          <a:bodyPr>
            <a:normAutofit/>
          </a:bodyPr>
          <a:lstStyle/>
          <a:p>
            <a:r>
              <a:rPr lang="es-ES" sz="6000" dirty="0" smtClean="0"/>
              <a:t>TYPICAL CHRISTMAS SWEETS IN SPAIN</a:t>
            </a:r>
            <a:endParaRPr lang="es-ES" sz="6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6558" y="3861048"/>
            <a:ext cx="4701319" cy="276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81463"/>
            <a:ext cx="3732629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5746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s-ES" sz="4800" dirty="0" smtClean="0"/>
              <a:t>TURRÓN </a:t>
            </a:r>
            <a:r>
              <a:rPr lang="es-ES" dirty="0" smtClean="0"/>
              <a:t>            </a:t>
            </a:r>
            <a:endParaRPr lang="es-ES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typical</a:t>
            </a:r>
            <a:r>
              <a:rPr lang="es-ES" dirty="0" smtClean="0"/>
              <a:t> Christmas </a:t>
            </a:r>
            <a:r>
              <a:rPr lang="es-ES" dirty="0" err="1" smtClean="0"/>
              <a:t>sweet</a:t>
            </a:r>
            <a:r>
              <a:rPr lang="es-ES" dirty="0" smtClean="0"/>
              <a:t>  </a:t>
            </a:r>
            <a:r>
              <a:rPr lang="es-ES" dirty="0" err="1" smtClean="0"/>
              <a:t>i</a:t>
            </a:r>
            <a:r>
              <a:rPr lang="es-ES" dirty="0" err="1" smtClean="0"/>
              <a:t>s</a:t>
            </a:r>
            <a:r>
              <a:rPr lang="es-ES" dirty="0" smtClean="0"/>
              <a:t> </a:t>
            </a:r>
            <a:r>
              <a:rPr lang="es-ES" dirty="0" err="1" smtClean="0"/>
              <a:t>made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honey</a:t>
            </a:r>
            <a:r>
              <a:rPr lang="es-ES" dirty="0" smtClean="0"/>
              <a:t>, </a:t>
            </a:r>
            <a:r>
              <a:rPr lang="es-ES" dirty="0" err="1" smtClean="0"/>
              <a:t>sugar</a:t>
            </a:r>
            <a:r>
              <a:rPr lang="es-ES" dirty="0" smtClean="0"/>
              <a:t>, </a:t>
            </a:r>
            <a:r>
              <a:rPr lang="es-ES" dirty="0" err="1" smtClean="0"/>
              <a:t>almonds</a:t>
            </a:r>
            <a:r>
              <a:rPr lang="es-ES" dirty="0" smtClean="0"/>
              <a:t> and </a:t>
            </a:r>
            <a:r>
              <a:rPr lang="es-ES" dirty="0" err="1" smtClean="0"/>
              <a:t>egg</a:t>
            </a:r>
            <a:r>
              <a:rPr lang="es-ES" dirty="0" smtClean="0"/>
              <a:t> </a:t>
            </a:r>
            <a:r>
              <a:rPr lang="es-ES" dirty="0" err="1" smtClean="0"/>
              <a:t>white</a:t>
            </a:r>
            <a:r>
              <a:rPr lang="es-ES" dirty="0" smtClean="0"/>
              <a:t>.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most</a:t>
            </a:r>
            <a:r>
              <a:rPr lang="es-ES" dirty="0" smtClean="0"/>
              <a:t> popular turrón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soft</a:t>
            </a:r>
            <a:r>
              <a:rPr lang="es-ES" dirty="0" smtClean="0"/>
              <a:t> and </a:t>
            </a:r>
            <a:r>
              <a:rPr lang="es-ES" dirty="0" err="1" smtClean="0"/>
              <a:t>hard</a:t>
            </a:r>
            <a:r>
              <a:rPr lang="es-ES" dirty="0"/>
              <a:t> </a:t>
            </a:r>
            <a:r>
              <a:rPr lang="es-ES" dirty="0" smtClean="0"/>
              <a:t>and </a:t>
            </a:r>
            <a:r>
              <a:rPr lang="es-ES" dirty="0" err="1" smtClean="0"/>
              <a:t>its</a:t>
            </a:r>
            <a:r>
              <a:rPr lang="es-ES" dirty="0" smtClean="0"/>
              <a:t> </a:t>
            </a:r>
            <a:r>
              <a:rPr lang="es-ES" dirty="0" err="1" smtClean="0"/>
              <a:t>geographical</a:t>
            </a:r>
            <a:r>
              <a:rPr lang="es-ES" dirty="0" smtClean="0"/>
              <a:t> </a:t>
            </a:r>
            <a:r>
              <a:rPr lang="es-ES" dirty="0" smtClean="0"/>
              <a:t>origen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in Jijona and Alicante.</a:t>
            </a:r>
          </a:p>
          <a:p>
            <a:r>
              <a:rPr lang="es-ES" dirty="0" err="1" smtClean="0"/>
              <a:t>It’s</a:t>
            </a:r>
            <a:r>
              <a:rPr lang="es-ES" dirty="0" smtClean="0"/>
              <a:t> </a:t>
            </a:r>
            <a:r>
              <a:rPr lang="es-ES" dirty="0" err="1" smtClean="0"/>
              <a:t>typical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eat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s-ES" dirty="0" smtClean="0"/>
              <a:t>    polvorones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smtClean="0"/>
              <a:t>peladillas</a:t>
            </a:r>
            <a:endParaRPr lang="es-ES" dirty="0"/>
          </a:p>
          <a:p>
            <a:pPr marL="0" indent="0">
              <a:buNone/>
            </a:pPr>
            <a:r>
              <a:rPr lang="es-ES" dirty="0" smtClean="0"/>
              <a:t>    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another</a:t>
            </a:r>
            <a:r>
              <a:rPr lang="es-ES" dirty="0" smtClean="0"/>
              <a:t> </a:t>
            </a:r>
            <a:r>
              <a:rPr lang="es-ES" dirty="0" err="1" smtClean="0"/>
              <a:t>sweets</a:t>
            </a:r>
            <a:r>
              <a:rPr lang="es-ES" dirty="0" smtClean="0"/>
              <a:t>.</a:t>
            </a:r>
          </a:p>
        </p:txBody>
      </p:sp>
      <p:pic>
        <p:nvPicPr>
          <p:cNvPr id="2050" name="Picture 2" descr="Resultado de imagen de turrones duros y bland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3595" y="3717032"/>
            <a:ext cx="3994916" cy="291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140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dirty="0" smtClean="0"/>
              <a:t>Mazapán</a:t>
            </a:r>
            <a:endParaRPr lang="es-ES" sz="4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dirty="0" err="1" smtClean="0"/>
              <a:t>Is</a:t>
            </a:r>
            <a:r>
              <a:rPr lang="es-ES" sz="2800" dirty="0" smtClean="0"/>
              <a:t> </a:t>
            </a:r>
            <a:r>
              <a:rPr lang="es-ES" sz="2800" dirty="0" err="1" smtClean="0"/>
              <a:t>consumed</a:t>
            </a:r>
            <a:r>
              <a:rPr lang="es-ES" sz="2800" dirty="0" smtClean="0"/>
              <a:t> in Toledo </a:t>
            </a:r>
            <a:r>
              <a:rPr lang="es-ES" sz="2800" dirty="0" err="1" smtClean="0"/>
              <a:t>throughout</a:t>
            </a:r>
            <a:r>
              <a:rPr lang="es-ES" sz="2800" dirty="0" smtClean="0"/>
              <a:t>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year</a:t>
            </a:r>
            <a:r>
              <a:rPr lang="es-ES" sz="2800" dirty="0" smtClean="0"/>
              <a:t>, </a:t>
            </a:r>
            <a:r>
              <a:rPr lang="es-ES" sz="2800" dirty="0" err="1" smtClean="0"/>
              <a:t>but</a:t>
            </a:r>
            <a:r>
              <a:rPr lang="es-ES" sz="2800" dirty="0" smtClean="0"/>
              <a:t> </a:t>
            </a:r>
            <a:r>
              <a:rPr lang="es-ES" sz="2800" dirty="0" err="1" smtClean="0"/>
              <a:t>especially</a:t>
            </a:r>
            <a:r>
              <a:rPr lang="es-ES" sz="2800" dirty="0" smtClean="0"/>
              <a:t> in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smtClean="0"/>
              <a:t>Christmas </a:t>
            </a:r>
            <a:r>
              <a:rPr lang="es-ES" sz="2800" dirty="0" err="1" smtClean="0"/>
              <a:t>season</a:t>
            </a:r>
            <a:r>
              <a:rPr lang="es-ES" sz="2800" dirty="0" smtClean="0"/>
              <a:t>.</a:t>
            </a:r>
          </a:p>
          <a:p>
            <a:r>
              <a:rPr lang="es-ES" sz="2800" dirty="0" err="1" smtClean="0"/>
              <a:t>It’s</a:t>
            </a:r>
            <a:r>
              <a:rPr lang="es-ES" sz="2800" dirty="0" smtClean="0"/>
              <a:t> </a:t>
            </a:r>
            <a:r>
              <a:rPr lang="es-ES" sz="2800" dirty="0" err="1" smtClean="0"/>
              <a:t>made</a:t>
            </a:r>
            <a:r>
              <a:rPr lang="es-ES" sz="2800" dirty="0" smtClean="0"/>
              <a:t> </a:t>
            </a:r>
            <a:r>
              <a:rPr lang="es-ES" sz="2800" dirty="0" err="1" smtClean="0"/>
              <a:t>with</a:t>
            </a:r>
            <a:r>
              <a:rPr lang="es-ES" sz="2800" dirty="0" smtClean="0"/>
              <a:t> </a:t>
            </a:r>
            <a:r>
              <a:rPr lang="es-ES" sz="2800" dirty="0" err="1" smtClean="0"/>
              <a:t>almonds</a:t>
            </a:r>
            <a:r>
              <a:rPr lang="es-ES" sz="2800" dirty="0" smtClean="0"/>
              <a:t> and </a:t>
            </a:r>
            <a:r>
              <a:rPr lang="es-ES" sz="2800" dirty="0" err="1" smtClean="0"/>
              <a:t>sugar</a:t>
            </a:r>
            <a:r>
              <a:rPr lang="es-ES" sz="2800" dirty="0" smtClean="0"/>
              <a:t> </a:t>
            </a:r>
            <a:r>
              <a:rPr lang="es-ES" sz="2800" dirty="0" err="1" smtClean="0"/>
              <a:t>crushed</a:t>
            </a:r>
            <a:r>
              <a:rPr lang="es-ES" sz="2800" dirty="0" smtClean="0"/>
              <a:t> </a:t>
            </a:r>
            <a:r>
              <a:rPr lang="es-ES" sz="2800" dirty="0" err="1" smtClean="0"/>
              <a:t>with</a:t>
            </a:r>
            <a:r>
              <a:rPr lang="es-ES" sz="2800" dirty="0" smtClean="0"/>
              <a:t> a </a:t>
            </a:r>
            <a:r>
              <a:rPr lang="es-ES" sz="2800" dirty="0" smtClean="0"/>
              <a:t>mace.</a:t>
            </a:r>
            <a:endParaRPr lang="es-ES" sz="2800" dirty="0"/>
          </a:p>
        </p:txBody>
      </p:sp>
      <p:pic>
        <p:nvPicPr>
          <p:cNvPr id="3074" name="Picture 2" descr="Resultado de imagen de mazap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17032"/>
            <a:ext cx="3237874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de mazap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17032"/>
            <a:ext cx="3728506" cy="281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066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dirty="0" smtClean="0"/>
              <a:t>polvorones</a:t>
            </a:r>
            <a:endParaRPr lang="es-ES" sz="4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51702"/>
            <a:ext cx="3625578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8850" y="1340768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S</a:t>
            </a:r>
            <a:r>
              <a:rPr lang="es-ES" dirty="0" smtClean="0"/>
              <a:t>mall </a:t>
            </a:r>
            <a:r>
              <a:rPr lang="es-ES" dirty="0" smtClean="0"/>
              <a:t>cake </a:t>
            </a:r>
            <a:r>
              <a:rPr lang="es-ES" dirty="0" err="1" smtClean="0"/>
              <a:t>made</a:t>
            </a:r>
            <a:r>
              <a:rPr lang="es-ES" dirty="0" smtClean="0"/>
              <a:t> of </a:t>
            </a:r>
            <a:r>
              <a:rPr lang="es-ES" dirty="0" err="1" smtClean="0"/>
              <a:t>lard</a:t>
            </a:r>
            <a:r>
              <a:rPr lang="es-ES" dirty="0" smtClean="0"/>
              <a:t>, </a:t>
            </a:r>
            <a:r>
              <a:rPr lang="es-ES" dirty="0" err="1" smtClean="0"/>
              <a:t>flour</a:t>
            </a:r>
            <a:r>
              <a:rPr lang="es-ES" dirty="0" smtClean="0"/>
              <a:t>, </a:t>
            </a:r>
            <a:r>
              <a:rPr lang="es-ES" dirty="0" err="1" smtClean="0"/>
              <a:t>ground</a:t>
            </a:r>
            <a:r>
              <a:rPr lang="es-ES" dirty="0" smtClean="0"/>
              <a:t> </a:t>
            </a:r>
            <a:r>
              <a:rPr lang="es-ES" dirty="0" err="1" smtClean="0"/>
              <a:t>almonds</a:t>
            </a:r>
            <a:r>
              <a:rPr lang="es-ES" dirty="0" smtClean="0"/>
              <a:t> and </a:t>
            </a:r>
            <a:r>
              <a:rPr lang="es-ES" dirty="0" err="1" smtClean="0"/>
              <a:t>sugar</a:t>
            </a:r>
            <a:r>
              <a:rPr lang="es-ES" dirty="0" smtClean="0"/>
              <a:t>, </a:t>
            </a:r>
            <a:r>
              <a:rPr lang="es-ES" dirty="0" err="1" smtClean="0"/>
              <a:t>it’s</a:t>
            </a:r>
            <a:r>
              <a:rPr lang="es-ES" dirty="0" smtClean="0"/>
              <a:t> </a:t>
            </a:r>
            <a:r>
              <a:rPr lang="es-ES" dirty="0" err="1" smtClean="0"/>
              <a:t>typical</a:t>
            </a:r>
            <a:r>
              <a:rPr lang="es-ES" dirty="0" smtClean="0"/>
              <a:t> in </a:t>
            </a:r>
            <a:r>
              <a:rPr lang="es-ES" dirty="0" err="1" smtClean="0"/>
              <a:t>Spain</a:t>
            </a:r>
            <a:r>
              <a:rPr lang="es-ES" dirty="0"/>
              <a:t> </a:t>
            </a:r>
            <a:r>
              <a:rPr lang="es-ES" dirty="0" err="1" smtClean="0"/>
              <a:t>but</a:t>
            </a:r>
            <a:r>
              <a:rPr lang="es-ES" dirty="0" smtClean="0"/>
              <a:t> </a:t>
            </a:r>
            <a:r>
              <a:rPr lang="es-ES" dirty="0" err="1" smtClean="0"/>
              <a:t>especially</a:t>
            </a:r>
            <a:r>
              <a:rPr lang="es-ES" dirty="0" smtClean="0"/>
              <a:t> in </a:t>
            </a:r>
            <a:r>
              <a:rPr lang="es-ES" dirty="0" err="1" smtClean="0"/>
              <a:t>Andalucia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called</a:t>
            </a:r>
            <a:r>
              <a:rPr lang="es-ES" dirty="0" smtClean="0"/>
              <a:t> polvorón </a:t>
            </a:r>
            <a:r>
              <a:rPr lang="es-ES" dirty="0" err="1" smtClean="0"/>
              <a:t>because</a:t>
            </a:r>
            <a:r>
              <a:rPr lang="es-ES" dirty="0" smtClean="0"/>
              <a:t> </a:t>
            </a:r>
            <a:r>
              <a:rPr lang="es-ES" dirty="0" err="1" smtClean="0"/>
              <a:t>when</a:t>
            </a:r>
            <a:r>
              <a:rPr lang="es-ES" dirty="0" smtClean="0"/>
              <a:t> 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put</a:t>
            </a:r>
            <a:r>
              <a:rPr lang="es-ES" dirty="0" smtClean="0"/>
              <a:t> </a:t>
            </a:r>
            <a:r>
              <a:rPr lang="es-ES" dirty="0" err="1" smtClean="0"/>
              <a:t>flour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decorate</a:t>
            </a:r>
            <a:r>
              <a:rPr lang="es-ES" dirty="0" smtClean="0"/>
              <a:t>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typical</a:t>
            </a:r>
            <a:r>
              <a:rPr lang="es-ES" dirty="0" smtClean="0"/>
              <a:t> </a:t>
            </a:r>
            <a:r>
              <a:rPr lang="es-ES" dirty="0" err="1" smtClean="0"/>
              <a:t>Spanish</a:t>
            </a:r>
            <a:r>
              <a:rPr lang="es-ES" dirty="0" smtClean="0"/>
              <a:t> </a:t>
            </a:r>
            <a:r>
              <a:rPr lang="es-ES" dirty="0" err="1" smtClean="0"/>
              <a:t>sweet</a:t>
            </a:r>
            <a:r>
              <a:rPr lang="es-ES" dirty="0" smtClean="0"/>
              <a:t> </a:t>
            </a:r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seems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there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powder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usuallt</a:t>
            </a:r>
            <a:r>
              <a:rPr lang="es-ES" dirty="0" err="1" smtClean="0"/>
              <a:t>y</a:t>
            </a:r>
            <a:r>
              <a:rPr lang="es-ES" dirty="0" smtClean="0"/>
              <a:t> </a:t>
            </a:r>
            <a:r>
              <a:rPr lang="es-ES" dirty="0" err="1" smtClean="0"/>
              <a:t>eat</a:t>
            </a:r>
            <a:r>
              <a:rPr lang="es-ES" dirty="0" err="1" smtClean="0"/>
              <a:t>en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endParaRPr lang="es-ES" dirty="0" smtClean="0"/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</a:t>
            </a:r>
            <a:r>
              <a:rPr lang="es-ES" dirty="0" err="1" smtClean="0"/>
              <a:t>some</a:t>
            </a:r>
            <a:r>
              <a:rPr lang="es-ES" dirty="0" smtClean="0"/>
              <a:t> mantecados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 turrón.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5966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dirty="0" smtClean="0"/>
              <a:t>Roscón de reyes</a:t>
            </a:r>
            <a:endParaRPr lang="es-ES" sz="4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This sweet dough bun </a:t>
            </a:r>
            <a:r>
              <a:rPr lang="en-US" dirty="0" smtClean="0"/>
              <a:t>decorated </a:t>
            </a:r>
            <a:r>
              <a:rPr lang="en-US" dirty="0"/>
              <a:t>with slices of candied fruit is one of the most requested Christmas </a:t>
            </a:r>
            <a:r>
              <a:rPr lang="en-US" dirty="0" smtClean="0"/>
              <a:t>sweets.</a:t>
            </a:r>
          </a:p>
          <a:p>
            <a:r>
              <a:rPr lang="en-US" dirty="0" smtClean="0"/>
              <a:t>It’s </a:t>
            </a:r>
            <a:r>
              <a:rPr lang="en-US" dirty="0" err="1" smtClean="0"/>
              <a:t>dificult</a:t>
            </a:r>
            <a:r>
              <a:rPr lang="en-US" dirty="0" smtClean="0"/>
              <a:t> </a:t>
            </a:r>
            <a:r>
              <a:rPr lang="en-US" dirty="0" smtClean="0"/>
              <a:t>to find a </a:t>
            </a:r>
            <a:r>
              <a:rPr lang="en-US" dirty="0" smtClean="0"/>
              <a:t>house of Spain </a:t>
            </a:r>
            <a:r>
              <a:rPr lang="en-US" dirty="0" smtClean="0"/>
              <a:t>where </a:t>
            </a:r>
            <a:r>
              <a:rPr lang="en-US" dirty="0" smtClean="0"/>
              <a:t>they don’t eat that sweet for </a:t>
            </a:r>
            <a:r>
              <a:rPr lang="en-US" dirty="0" smtClean="0"/>
              <a:t>breakfast on </a:t>
            </a:r>
            <a:r>
              <a:rPr lang="en-US" b="1" u="sng" dirty="0" smtClean="0"/>
              <a:t>The </a:t>
            </a:r>
            <a:r>
              <a:rPr lang="en-US" b="1" u="sng" dirty="0" smtClean="0"/>
              <a:t>Day of the Kings.</a:t>
            </a:r>
          </a:p>
          <a:p>
            <a:r>
              <a:rPr lang="en-US" dirty="0" smtClean="0"/>
              <a:t>It is usually </a:t>
            </a:r>
            <a:r>
              <a:rPr lang="en-US" dirty="0"/>
              <a:t>filled with whipped cream or cream </a:t>
            </a:r>
            <a:r>
              <a:rPr lang="en-US" dirty="0" smtClean="0"/>
              <a:t>and sometimes with </a:t>
            </a:r>
            <a:r>
              <a:rPr lang="en-US" dirty="0"/>
              <a:t>chocolate, truffle or mocha</a:t>
            </a:r>
            <a:r>
              <a:rPr lang="en-US" dirty="0" smtClean="0"/>
              <a:t>. In </a:t>
            </a:r>
            <a:r>
              <a:rPr lang="en-US" dirty="0" smtClean="0"/>
              <a:t>its </a:t>
            </a:r>
            <a:r>
              <a:rPr lang="en-US" dirty="0"/>
              <a:t>interior </a:t>
            </a:r>
            <a:r>
              <a:rPr lang="en-US" dirty="0" smtClean="0"/>
              <a:t>it always </a:t>
            </a:r>
            <a:r>
              <a:rPr lang="en-US" dirty="0"/>
              <a:t>hides a small surprise as a figure, a </a:t>
            </a:r>
            <a:r>
              <a:rPr lang="en-US" dirty="0" smtClean="0"/>
              <a:t>chocolate </a:t>
            </a:r>
            <a:r>
              <a:rPr lang="en-US" dirty="0"/>
              <a:t>coin </a:t>
            </a:r>
            <a:r>
              <a:rPr lang="en-US" dirty="0" smtClean="0"/>
              <a:t>,</a:t>
            </a:r>
            <a:r>
              <a:rPr lang="en-US" dirty="0" smtClean="0"/>
              <a:t> banknotes or </a:t>
            </a:r>
            <a:r>
              <a:rPr lang="en-US" dirty="0"/>
              <a:t>the traditional </a:t>
            </a:r>
            <a:r>
              <a:rPr lang="en-US" dirty="0" smtClean="0"/>
              <a:t>bean.  </a:t>
            </a:r>
            <a:r>
              <a:rPr lang="en-US" dirty="0"/>
              <a:t>W</a:t>
            </a:r>
            <a:r>
              <a:rPr lang="en-US" dirty="0" smtClean="0"/>
              <a:t>hoever finds the bean  </a:t>
            </a:r>
            <a:r>
              <a:rPr lang="en-US" dirty="0"/>
              <a:t>will have to pay the </a:t>
            </a:r>
            <a:r>
              <a:rPr lang="en-US" dirty="0" err="1" smtClean="0"/>
              <a:t>roscón</a:t>
            </a:r>
            <a:r>
              <a:rPr lang="en-U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11331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744" y="476672"/>
            <a:ext cx="8686800" cy="4525963"/>
          </a:xfrm>
        </p:spPr>
        <p:txBody>
          <a:bodyPr/>
          <a:lstStyle/>
          <a:p>
            <a:r>
              <a:rPr lang="es-ES" dirty="0" smtClean="0"/>
              <a:t>ROSCÓN:</a:t>
            </a:r>
            <a:endParaRPr lang="es-ES" dirty="0"/>
          </a:p>
        </p:txBody>
      </p:sp>
      <p:pic>
        <p:nvPicPr>
          <p:cNvPr id="5122" name="Picture 2" descr="Resultado de imagen de roscon de rey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51519" y="1348442"/>
            <a:ext cx="512056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sultado de imagen de roscon de rey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69027"/>
            <a:ext cx="4435390" cy="295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301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dirty="0" smtClean="0"/>
              <a:t>peladilla</a:t>
            </a:r>
            <a:endParaRPr lang="es-ES" sz="4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019" y="1412776"/>
            <a:ext cx="8686800" cy="4525963"/>
          </a:xfrm>
        </p:spPr>
        <p:txBody>
          <a:bodyPr>
            <a:normAutofit/>
          </a:bodyPr>
          <a:lstStyle/>
          <a:p>
            <a:r>
              <a:rPr lang="es-ES" sz="2800" dirty="0" err="1" smtClean="0"/>
              <a:t>This</a:t>
            </a:r>
            <a:r>
              <a:rPr lang="es-ES" sz="2800" dirty="0" smtClean="0"/>
              <a:t> </a:t>
            </a:r>
            <a:r>
              <a:rPr lang="es-ES" sz="2800" dirty="0" err="1" smtClean="0"/>
              <a:t>candied</a:t>
            </a:r>
            <a:r>
              <a:rPr lang="es-ES" sz="2800" dirty="0" smtClean="0"/>
              <a:t> </a:t>
            </a:r>
            <a:r>
              <a:rPr lang="es-ES" sz="2800" dirty="0" err="1" smtClean="0"/>
              <a:t>almond</a:t>
            </a:r>
            <a:r>
              <a:rPr lang="es-ES" sz="2800" dirty="0" smtClean="0"/>
              <a:t> </a:t>
            </a:r>
            <a:r>
              <a:rPr lang="es-ES" sz="2800" dirty="0" err="1" smtClean="0"/>
              <a:t>is</a:t>
            </a:r>
            <a:r>
              <a:rPr lang="es-ES" sz="2800" dirty="0" smtClean="0"/>
              <a:t> </a:t>
            </a:r>
            <a:r>
              <a:rPr lang="es-ES" sz="2800" dirty="0" err="1" smtClean="0"/>
              <a:t>typical</a:t>
            </a:r>
            <a:r>
              <a:rPr lang="es-ES" sz="2800" dirty="0" smtClean="0"/>
              <a:t> </a:t>
            </a:r>
            <a:r>
              <a:rPr lang="es-ES" sz="2800" dirty="0" err="1" smtClean="0"/>
              <a:t>from</a:t>
            </a:r>
            <a:r>
              <a:rPr lang="es-ES" sz="2800" dirty="0" smtClean="0"/>
              <a:t> de </a:t>
            </a:r>
            <a:r>
              <a:rPr lang="es-ES" sz="2800" dirty="0" err="1" smtClean="0"/>
              <a:t>Valencian</a:t>
            </a:r>
            <a:r>
              <a:rPr lang="es-ES" sz="2800" dirty="0" smtClean="0"/>
              <a:t> </a:t>
            </a:r>
            <a:r>
              <a:rPr lang="es-ES" sz="2800" dirty="0" err="1" smtClean="0"/>
              <a:t>Community</a:t>
            </a:r>
            <a:r>
              <a:rPr lang="es-ES" sz="2800" dirty="0" smtClean="0"/>
              <a:t> and </a:t>
            </a:r>
            <a:r>
              <a:rPr lang="es-ES" sz="2800" dirty="0" err="1" smtClean="0"/>
              <a:t>is</a:t>
            </a:r>
            <a:r>
              <a:rPr lang="es-ES" sz="2800" dirty="0" smtClean="0"/>
              <a:t> </a:t>
            </a:r>
            <a:r>
              <a:rPr lang="es-ES" sz="2800" dirty="0" smtClean="0"/>
              <a:t>a Christmas </a:t>
            </a:r>
            <a:r>
              <a:rPr lang="es-ES" sz="2800" dirty="0" err="1" smtClean="0"/>
              <a:t>sweet</a:t>
            </a:r>
            <a:r>
              <a:rPr lang="es-ES" sz="2800" dirty="0" smtClean="0"/>
              <a:t>.</a:t>
            </a:r>
          </a:p>
          <a:p>
            <a:r>
              <a:rPr lang="es-ES" sz="2800" dirty="0" smtClean="0"/>
              <a:t>Alcoy </a:t>
            </a:r>
            <a:r>
              <a:rPr lang="es-ES" sz="2800" dirty="0" smtClean="0"/>
              <a:t> and Casinos</a:t>
            </a:r>
            <a:r>
              <a:rPr lang="es-ES" sz="2800" dirty="0" smtClean="0"/>
              <a:t> are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main</a:t>
            </a:r>
            <a:r>
              <a:rPr lang="es-ES" sz="2800" dirty="0" smtClean="0"/>
              <a:t> </a:t>
            </a:r>
            <a:r>
              <a:rPr lang="es-ES" sz="2800" dirty="0" err="1" smtClean="0"/>
              <a:t>producers</a:t>
            </a:r>
            <a:r>
              <a:rPr lang="es-ES" sz="2800" dirty="0" smtClean="0"/>
              <a:t> of</a:t>
            </a:r>
            <a:r>
              <a:rPr lang="es-ES" sz="2800" dirty="0" smtClean="0"/>
              <a:t> peladillas  </a:t>
            </a:r>
            <a:r>
              <a:rPr lang="es-ES" sz="2800" dirty="0" smtClean="0"/>
              <a:t>in </a:t>
            </a:r>
            <a:r>
              <a:rPr lang="es-ES" sz="2800" dirty="0" err="1" smtClean="0"/>
              <a:t>Spain</a:t>
            </a:r>
            <a:r>
              <a:rPr lang="es-ES" sz="2800" dirty="0" smtClean="0"/>
              <a:t>.</a:t>
            </a:r>
          </a:p>
          <a:p>
            <a:r>
              <a:rPr lang="en-US" sz="2800" dirty="0" smtClean="0"/>
              <a:t>New </a:t>
            </a:r>
            <a:r>
              <a:rPr lang="en-US" sz="2800" dirty="0"/>
              <a:t>varieties have been </a:t>
            </a:r>
          </a:p>
          <a:p>
            <a:pPr marL="0" indent="0">
              <a:buNone/>
            </a:pPr>
            <a:r>
              <a:rPr lang="en-US" sz="2800" dirty="0" smtClean="0"/>
              <a:t>   added </a:t>
            </a:r>
            <a:r>
              <a:rPr lang="en-US" sz="2800" dirty="0" smtClean="0"/>
              <a:t>with some </a:t>
            </a:r>
            <a:r>
              <a:rPr lang="en-US" sz="2800" dirty="0" smtClean="0"/>
              <a:t>types of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chocolate.</a:t>
            </a:r>
            <a:endParaRPr lang="es-ES" sz="2800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7899" y="2981427"/>
            <a:ext cx="3282534" cy="366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9851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dirty="0" smtClean="0"/>
              <a:t>mantecados</a:t>
            </a:r>
            <a:endParaRPr lang="es-ES" sz="4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123" y="2022048"/>
            <a:ext cx="8686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</a:t>
            </a:r>
            <a:r>
              <a:rPr lang="en-US" dirty="0" smtClean="0"/>
              <a:t>lthough </a:t>
            </a:r>
            <a:r>
              <a:rPr lang="en-US" dirty="0"/>
              <a:t>they are sold throughout </a:t>
            </a:r>
            <a:r>
              <a:rPr lang="en-US" dirty="0" smtClean="0"/>
              <a:t>the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/>
              <a:t>year </a:t>
            </a:r>
            <a:r>
              <a:rPr lang="en-US" dirty="0"/>
              <a:t>in Spain sales go </a:t>
            </a:r>
            <a:r>
              <a:rPr lang="en-US" dirty="0" smtClean="0"/>
              <a:t>up</a:t>
            </a:r>
            <a:r>
              <a:rPr lang="en-US" dirty="0" smtClean="0"/>
              <a:t> </a:t>
            </a:r>
            <a:r>
              <a:rPr lang="en-US" dirty="0" smtClean="0"/>
              <a:t>at Christmas.</a:t>
            </a:r>
            <a:endParaRPr lang="en-US" dirty="0" smtClean="0"/>
          </a:p>
          <a:p>
            <a:r>
              <a:rPr lang="en-US" dirty="0" err="1" smtClean="0"/>
              <a:t>Mantecados</a:t>
            </a:r>
            <a:r>
              <a:rPr lang="en-US" dirty="0" smtClean="0"/>
              <a:t> are</a:t>
            </a:r>
            <a:r>
              <a:rPr lang="en-US" dirty="0" smtClean="0"/>
              <a:t> </a:t>
            </a:r>
            <a:r>
              <a:rPr lang="en-US" dirty="0" smtClean="0"/>
              <a:t>from </a:t>
            </a:r>
            <a:r>
              <a:rPr lang="en-US" dirty="0" err="1" smtClean="0"/>
              <a:t>Andalucia</a:t>
            </a:r>
            <a:r>
              <a:rPr lang="en-US" dirty="0" smtClean="0"/>
              <a:t>, and </a:t>
            </a:r>
            <a:r>
              <a:rPr lang="en-US" dirty="0" smtClean="0"/>
              <a:t>are</a:t>
            </a:r>
            <a:r>
              <a:rPr lang="en-US" dirty="0" smtClean="0"/>
              <a:t> made </a:t>
            </a:r>
            <a:r>
              <a:rPr lang="en-US" dirty="0" smtClean="0"/>
              <a:t>with lard and cereals.</a:t>
            </a:r>
          </a:p>
          <a:p>
            <a:r>
              <a:rPr lang="en-US" dirty="0" smtClean="0"/>
              <a:t>The most </a:t>
            </a:r>
            <a:r>
              <a:rPr lang="en-US" dirty="0" err="1" smtClean="0"/>
              <a:t>tradicional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o</a:t>
            </a:r>
            <a:r>
              <a:rPr lang="en-US" dirty="0" smtClean="0"/>
              <a:t>nes are“ of crafts” </a:t>
            </a:r>
          </a:p>
          <a:p>
            <a:pPr marL="0" indent="0">
              <a:buNone/>
            </a:pPr>
            <a:r>
              <a:rPr lang="en-US" dirty="0" smtClean="0"/>
              <a:t>   modeled </a:t>
            </a:r>
            <a:r>
              <a:rPr lang="en-US" dirty="0" smtClean="0"/>
              <a:t>by hand,</a:t>
            </a:r>
          </a:p>
          <a:p>
            <a:pPr marL="0" indent="0">
              <a:buNone/>
            </a:pPr>
            <a:r>
              <a:rPr lang="en-US" dirty="0" smtClean="0"/>
              <a:t>  with double </a:t>
            </a:r>
            <a:r>
              <a:rPr lang="en-US" dirty="0" smtClean="0"/>
              <a:t>of </a:t>
            </a:r>
            <a:r>
              <a:rPr lang="en-US" dirty="0" smtClean="0"/>
              <a:t>cinnamon,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/>
              <a:t> </a:t>
            </a:r>
            <a:r>
              <a:rPr lang="en-US" dirty="0" smtClean="0"/>
              <a:t>with</a:t>
            </a:r>
            <a:r>
              <a:rPr lang="en-US" dirty="0" smtClean="0"/>
              <a:t> </a:t>
            </a:r>
            <a:r>
              <a:rPr lang="en-US" dirty="0" smtClean="0"/>
              <a:t>almond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 smtClean="0"/>
              <a:t>  chocolate or lemon.</a:t>
            </a:r>
            <a:endParaRPr lang="es-E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9637" y="3645024"/>
            <a:ext cx="4411613" cy="290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Resultado de imagen de mantecad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6126" y="404664"/>
            <a:ext cx="2325124" cy="232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4764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125</TotalTime>
  <Words>341</Words>
  <Application>Microsoft Office PowerPoint</Application>
  <PresentationFormat>Presentación en pantalla (4:3)</PresentationFormat>
  <Paragraphs>39</Paragraphs>
  <Slides>8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Viajes</vt:lpstr>
      <vt:lpstr>TYPICAL CHRISTMAS SWEETS IN SPAIN</vt:lpstr>
      <vt:lpstr>TURRÓN             </vt:lpstr>
      <vt:lpstr>Mazapán</vt:lpstr>
      <vt:lpstr>polvorones</vt:lpstr>
      <vt:lpstr>Roscón de reyes</vt:lpstr>
      <vt:lpstr>Diapositiva 6</vt:lpstr>
      <vt:lpstr>peladilla</vt:lpstr>
      <vt:lpstr>mantecados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TYPICAL CHRISTMAS SWEETS IN SPAIN</dc:title>
  <dc:creator>SM74</dc:creator>
  <cp:lastModifiedBy>Isabel Soriano</cp:lastModifiedBy>
  <cp:revision>10</cp:revision>
  <dcterms:created xsi:type="dcterms:W3CDTF">2018-12-13T20:12:57Z</dcterms:created>
  <dcterms:modified xsi:type="dcterms:W3CDTF">2018-12-16T15:50:11Z</dcterms:modified>
</cp:coreProperties>
</file>