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1" r:id="rId4"/>
    <p:sldId id="273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/>
    <p:restoredTop sz="94709"/>
  </p:normalViewPr>
  <p:slideViewPr>
    <p:cSldViewPr snapToGrid="0" snapToObjects="1">
      <p:cViewPr varScale="1">
        <p:scale>
          <a:sx n="69" d="100"/>
          <a:sy n="69" d="100"/>
        </p:scale>
        <p:origin x="-114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0393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1081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429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960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556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12966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1482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6008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56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7181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1136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0483-7BAC-C045-8657-7E6FAFFB7978}" type="datetimeFigureOut">
              <a:rPr lang="es-ES_tradnl" smtClean="0"/>
              <a:pPr/>
              <a:t>02/12/2018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9194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 </a:t>
            </a:r>
            <a:r>
              <a:rPr lang="en-US" b="1" dirty="0" smtClean="0"/>
              <a:t>December 28th is '</a:t>
            </a:r>
            <a:r>
              <a:rPr lang="en-US" b="1" dirty="0" err="1" smtClean="0"/>
              <a:t>Día</a:t>
            </a:r>
            <a:r>
              <a:rPr lang="en-US" b="1" dirty="0" smtClean="0"/>
              <a:t> de los </a:t>
            </a:r>
            <a:r>
              <a:rPr lang="en-US" b="1" dirty="0" err="1" smtClean="0"/>
              <a:t>santos</a:t>
            </a:r>
            <a:r>
              <a:rPr lang="en-US" b="1" dirty="0" smtClean="0"/>
              <a:t> </a:t>
            </a:r>
            <a:r>
              <a:rPr lang="en-US" b="1" dirty="0" err="1" smtClean="0"/>
              <a:t>inocentes</a:t>
            </a:r>
            <a:r>
              <a:rPr lang="en-US" b="1" dirty="0" smtClean="0"/>
              <a:t>' or 'Day of the Innocent Saints' </a:t>
            </a:r>
            <a:endParaRPr lang="es-ES_tradnl" dirty="0"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equivalent</a:t>
            </a:r>
            <a:r>
              <a:rPr lang="es-ES" dirty="0" smtClean="0"/>
              <a:t> of </a:t>
            </a:r>
            <a:r>
              <a:rPr lang="en-US" dirty="0" smtClean="0"/>
              <a:t>April </a:t>
            </a:r>
            <a:r>
              <a:rPr lang="en-US" dirty="0" smtClean="0"/>
              <a:t>Fools </a:t>
            </a:r>
            <a:r>
              <a:rPr lang="en-US" dirty="0" smtClean="0"/>
              <a:t>‘Day </a:t>
            </a:r>
            <a:r>
              <a:rPr lang="en-US" dirty="0" smtClean="0"/>
              <a:t>in the UK and USA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December </a:t>
            </a:r>
            <a:r>
              <a:rPr lang="en-US" dirty="0" smtClean="0"/>
              <a:t>28 is the day when everyone is allowed to play practical </a:t>
            </a:r>
            <a:r>
              <a:rPr lang="en-US" dirty="0" smtClean="0"/>
              <a:t>jokes.</a:t>
            </a:r>
          </a:p>
          <a:p>
            <a:pPr>
              <a:buNone/>
            </a:pPr>
            <a:r>
              <a:rPr lang="en-US" dirty="0" smtClean="0"/>
              <a:t>	Newspapers </a:t>
            </a:r>
            <a:r>
              <a:rPr lang="en-US" dirty="0" smtClean="0"/>
              <a:t>and TV stations also run silly stories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 smtClean="0"/>
              <a:t>If you trick someone, you can call them '</a:t>
            </a:r>
            <a:r>
              <a:rPr lang="en-US" dirty="0" err="1" smtClean="0"/>
              <a:t>Inocente</a:t>
            </a:r>
            <a:r>
              <a:rPr lang="en-US" dirty="0" smtClean="0"/>
              <a:t>, </a:t>
            </a:r>
            <a:r>
              <a:rPr lang="en-US" dirty="0" err="1" smtClean="0"/>
              <a:t>inocente</a:t>
            </a:r>
            <a:r>
              <a:rPr lang="en-US" dirty="0" smtClean="0"/>
              <a:t>' which means 'innocent, innocent'.</a:t>
            </a:r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57400"/>
            <a:ext cx="3440691" cy="34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806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3673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ORIGIN OF THE CELEBRATION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28th December is when people all over the world remember the babies that were killed on the orders of </a:t>
            </a:r>
            <a:r>
              <a:rPr lang="en-US" sz="2800" dirty="0" smtClean="0"/>
              <a:t>King Herod when he was trying to kill the baby Jesus.</a:t>
            </a:r>
            <a:endParaRPr lang="en-US" sz="2800" dirty="0" smtClean="0"/>
          </a:p>
          <a:p>
            <a:endParaRPr lang="es-ES" dirty="0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idx="1"/>
          </p:nvPr>
        </p:nvSpPr>
        <p:spPr>
          <a:xfrm>
            <a:off x="5575589" y="1984375"/>
            <a:ext cx="6172200" cy="4873625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9334" y="993415"/>
            <a:ext cx="5693317" cy="457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1246909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Today </a:t>
            </a:r>
            <a:r>
              <a:rPr lang="en-US" dirty="0" smtClean="0"/>
              <a:t>most Spanish children play simple pranks like putting salt in the sugar bowl or sticking paper cut-outs on people's backs.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You </a:t>
            </a:r>
            <a:r>
              <a:rPr lang="en-US" dirty="0" smtClean="0"/>
              <a:t>can find a whole range of joke articles (wigs, itching powder, false ink</a:t>
            </a:r>
            <a:r>
              <a:rPr lang="en-US" dirty="0" smtClean="0"/>
              <a:t>…) in </a:t>
            </a:r>
            <a:r>
              <a:rPr lang="en-US" dirty="0" smtClean="0"/>
              <a:t>the numerous Christmas markets (usually located in the large squares in the cities)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3503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1350818"/>
            <a:ext cx="4313381" cy="32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Do </a:t>
            </a:r>
            <a:r>
              <a:rPr lang="es-ES" sz="5400" dirty="0" err="1" smtClean="0"/>
              <a:t>you</a:t>
            </a:r>
            <a:r>
              <a:rPr lang="es-ES" sz="5400" dirty="0" smtClean="0"/>
              <a:t> </a:t>
            </a:r>
            <a:r>
              <a:rPr lang="es-ES" sz="5400" dirty="0" err="1" smtClean="0"/>
              <a:t>want</a:t>
            </a:r>
            <a:r>
              <a:rPr lang="es-ES" sz="5400" dirty="0" smtClean="0"/>
              <a:t> </a:t>
            </a:r>
            <a:r>
              <a:rPr lang="es-ES" sz="5400" dirty="0" err="1" smtClean="0"/>
              <a:t>to</a:t>
            </a:r>
            <a:r>
              <a:rPr lang="es-ES" sz="5400" dirty="0" smtClean="0"/>
              <a:t> </a:t>
            </a:r>
            <a:r>
              <a:rPr lang="es-ES" sz="5400" dirty="0" err="1" smtClean="0"/>
              <a:t>trick</a:t>
            </a:r>
            <a:r>
              <a:rPr lang="es-ES" sz="5400" dirty="0" smtClean="0"/>
              <a:t> </a:t>
            </a:r>
            <a:r>
              <a:rPr lang="es-ES" sz="5400" dirty="0" err="1" smtClean="0"/>
              <a:t>anyone</a:t>
            </a:r>
            <a:r>
              <a:rPr lang="es-ES" sz="5400" dirty="0" smtClean="0"/>
              <a:t>?</a:t>
            </a:r>
            <a:endParaRPr lang="es-ES" sz="54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6311" y="207818"/>
            <a:ext cx="5825253" cy="665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115</Words>
  <Application>Microsoft Office PowerPoint</Application>
  <PresentationFormat>Personalizado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  December 28th is 'Día de los santos inocentes' or 'Day of the Innocent Saints' </vt:lpstr>
      <vt:lpstr>ORIGIN OF THE CELEBRATION</vt:lpstr>
      <vt:lpstr> 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memorizar una serie de datos importantes</dc:title>
  <dc:creator>Usuario de Microsoft Office</dc:creator>
  <cp:lastModifiedBy>Isabel Soriano</cp:lastModifiedBy>
  <cp:revision>48</cp:revision>
  <dcterms:created xsi:type="dcterms:W3CDTF">2017-09-04T00:18:20Z</dcterms:created>
  <dcterms:modified xsi:type="dcterms:W3CDTF">2018-12-02T16:53:08Z</dcterms:modified>
</cp:coreProperties>
</file>