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90" y="-73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182bccb713bb42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182bccb713bb42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182bccb713bb42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182bccb713bb42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182bccb713bb42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182bccb713bb42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6182bccb713bb42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6182bccb713bb42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644bd1854a7b49b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644bd1854a7b49b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182bccb713bb42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182bccb713bb42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182bccb713bb42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182bccb713bb42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182bccb713bb42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182bccb713bb42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182bccb713bb42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182bccb713bb42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182bccb713bb42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182bccb713bb42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182bccb713bb42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182bccb713bb42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916853"/>
            <a:ext cx="8520600" cy="208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FF0000"/>
                </a:solidFill>
                <a:highlight>
                  <a:srgbClr val="FFFFFF"/>
                </a:highlight>
              </a:rPr>
              <a:t>My Christmas❤️</a:t>
            </a:r>
            <a:endParaRPr>
              <a:solidFill>
                <a:srgbClr val="FF0000"/>
              </a:solidFill>
              <a:highlight>
                <a:srgbClr val="FFFFFF"/>
              </a:highlight>
            </a:endParaRPr>
          </a:p>
        </p:txBody>
      </p:sp>
      <p:pic>
        <p:nvPicPr>
          <p:cNvPr id="55" name="Google Shape;55;p13"/>
          <p:cNvPicPr preferRelativeResize="0"/>
          <p:nvPr/>
        </p:nvPicPr>
        <p:blipFill>
          <a:blip r:embed="rId3">
            <a:alphaModFix/>
          </a:blip>
          <a:stretch>
            <a:fillRect/>
          </a:stretch>
        </p:blipFill>
        <p:spPr>
          <a:xfrm>
            <a:off x="6466775" y="3006350"/>
            <a:ext cx="2365525" cy="1832350"/>
          </a:xfrm>
          <a:prstGeom prst="rect">
            <a:avLst/>
          </a:prstGeom>
          <a:noFill/>
          <a:ln>
            <a:noFill/>
          </a:ln>
        </p:spPr>
      </p:pic>
      <p:pic>
        <p:nvPicPr>
          <p:cNvPr id="56" name="Google Shape;56;p13"/>
          <p:cNvPicPr preferRelativeResize="0"/>
          <p:nvPr/>
        </p:nvPicPr>
        <p:blipFill>
          <a:blip r:embed="rId4">
            <a:alphaModFix/>
          </a:blip>
          <a:stretch>
            <a:fillRect/>
          </a:stretch>
        </p:blipFill>
        <p:spPr>
          <a:xfrm>
            <a:off x="-397575" y="0"/>
            <a:ext cx="2809451" cy="2089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435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At Christmas, we usually decorate the house with the nativity scene, which are figurines representing the birth of the baby Jesus and we also put the tree,  with Christmas lights and decorations.</a:t>
            </a:r>
            <a:br>
              <a:rPr lang="es"/>
            </a:br>
            <a:endParaRPr/>
          </a:p>
        </p:txBody>
      </p:sp>
      <p:pic>
        <p:nvPicPr>
          <p:cNvPr id="114" name="Google Shape;114;p22"/>
          <p:cNvPicPr preferRelativeResize="0"/>
          <p:nvPr/>
        </p:nvPicPr>
        <p:blipFill>
          <a:blip r:embed="rId3">
            <a:alphaModFix/>
          </a:blip>
          <a:stretch>
            <a:fillRect/>
          </a:stretch>
        </p:blipFill>
        <p:spPr>
          <a:xfrm>
            <a:off x="3097238" y="2425150"/>
            <a:ext cx="2949524" cy="2371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24069"/>
            <a:ext cx="8520600" cy="552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The typical sweet of my town is the almond cake, and </a:t>
            </a:r>
            <a:r>
              <a:rPr lang="es" dirty="0" smtClean="0"/>
              <a:t> </a:t>
            </a:r>
            <a:r>
              <a:rPr lang="es" dirty="0"/>
              <a:t>also </a:t>
            </a:r>
            <a:r>
              <a:rPr lang="es" dirty="0" smtClean="0"/>
              <a:t> mantecados and </a:t>
            </a:r>
            <a:r>
              <a:rPr lang="es" dirty="0"/>
              <a:t>almendrados. </a:t>
            </a:r>
            <a:r>
              <a:rPr lang="es" dirty="0" smtClean="0"/>
              <a:t>I </a:t>
            </a:r>
            <a:r>
              <a:rPr lang="es" dirty="0"/>
              <a:t>usually help my maternal </a:t>
            </a:r>
            <a:r>
              <a:rPr lang="es" dirty="0" smtClean="0"/>
              <a:t>grandmother intheir elaboration. </a:t>
            </a:r>
            <a:r>
              <a:rPr lang="es" dirty="0"/>
              <a:t>I'm going to </a:t>
            </a:r>
            <a:r>
              <a:rPr lang="es" dirty="0" smtClean="0"/>
              <a:t>write</a:t>
            </a:r>
            <a:r>
              <a:rPr lang="es" dirty="0" smtClean="0"/>
              <a:t> </a:t>
            </a:r>
            <a:r>
              <a:rPr lang="es" dirty="0"/>
              <a:t>the recipe for the almond cake that is what my grandmother usually </a:t>
            </a:r>
            <a:r>
              <a:rPr lang="es" dirty="0" smtClean="0"/>
              <a:t>does. </a:t>
            </a:r>
            <a:r>
              <a:rPr lang="es" dirty="0"/>
              <a:t>I</a:t>
            </a:r>
            <a:r>
              <a:rPr lang="es" dirty="0" smtClean="0"/>
              <a:t>n </a:t>
            </a:r>
            <a:r>
              <a:rPr lang="es" dirty="0"/>
              <a:t>case anyone dares to do it, it is very good: It takes 12 eggs, half a kilo of ground almond flour and half a kilo of sugar . </a:t>
            </a:r>
            <a:endParaRPr dirty="0"/>
          </a:p>
        </p:txBody>
      </p:sp>
      <p:pic>
        <p:nvPicPr>
          <p:cNvPr id="120" name="Google Shape;120;p23"/>
          <p:cNvPicPr preferRelativeResize="0"/>
          <p:nvPr/>
        </p:nvPicPr>
        <p:blipFill>
          <a:blip r:embed="rId3">
            <a:alphaModFix/>
          </a:blip>
          <a:stretch>
            <a:fillRect/>
          </a:stretch>
        </p:blipFill>
        <p:spPr>
          <a:xfrm>
            <a:off x="5406875" y="4055175"/>
            <a:ext cx="3193799" cy="10883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445025"/>
            <a:ext cx="8520600" cy="427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The preparation is very easy: first the white is separated from the yolk and the white one is mounted on the snowy point, the sugar is added to the white one, it is necessary to try not to lower the white one and finally the </a:t>
            </a:r>
            <a:r>
              <a:rPr lang="es" dirty="0" smtClean="0"/>
              <a:t>yolks</a:t>
            </a:r>
            <a:r>
              <a:rPr lang="es" dirty="0" smtClean="0"/>
              <a:t> </a:t>
            </a:r>
            <a:r>
              <a:rPr lang="es" dirty="0"/>
              <a:t>and then the ground almond are added.</a:t>
            </a:r>
            <a:endParaRPr dirty="0"/>
          </a:p>
        </p:txBody>
      </p:sp>
      <p:pic>
        <p:nvPicPr>
          <p:cNvPr id="126" name="Google Shape;126;p24"/>
          <p:cNvPicPr preferRelativeResize="0"/>
          <p:nvPr/>
        </p:nvPicPr>
        <p:blipFill>
          <a:blip r:embed="rId3">
            <a:alphaModFix/>
          </a:blip>
          <a:stretch>
            <a:fillRect/>
          </a:stretch>
        </p:blipFill>
        <p:spPr>
          <a:xfrm>
            <a:off x="6431950" y="2930550"/>
            <a:ext cx="2400351" cy="1787375"/>
          </a:xfrm>
          <a:prstGeom prst="rect">
            <a:avLst/>
          </a:prstGeom>
          <a:noFill/>
          <a:ln>
            <a:noFill/>
          </a:ln>
        </p:spPr>
      </p:pic>
      <p:pic>
        <p:nvPicPr>
          <p:cNvPr id="127" name="Google Shape;127;p24"/>
          <p:cNvPicPr preferRelativeResize="0"/>
          <p:nvPr/>
        </p:nvPicPr>
        <p:blipFill>
          <a:blip r:embed="rId4">
            <a:alphaModFix/>
          </a:blip>
          <a:stretch>
            <a:fillRect/>
          </a:stretch>
        </p:blipFill>
        <p:spPr>
          <a:xfrm>
            <a:off x="4041907" y="2930550"/>
            <a:ext cx="2165075" cy="1787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29406" y="3"/>
            <a:ext cx="8485200" cy="27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Hello, I am Sofia García Giner and I </a:t>
            </a:r>
            <a:r>
              <a:rPr lang="es" dirty="0" smtClean="0"/>
              <a:t>can’t </a:t>
            </a:r>
            <a:r>
              <a:rPr lang="es" dirty="0"/>
              <a:t>choose a specific Christmas day since I </a:t>
            </a:r>
            <a:r>
              <a:rPr lang="es" dirty="0" smtClean="0"/>
              <a:t>have </a:t>
            </a:r>
            <a:r>
              <a:rPr lang="es" dirty="0"/>
              <a:t>a great time every day and for </a:t>
            </a:r>
            <a:r>
              <a:rPr lang="es" dirty="0" smtClean="0"/>
              <a:t>this reason I am </a:t>
            </a:r>
            <a:r>
              <a:rPr lang="es" dirty="0"/>
              <a:t>going to talk a little bit of a few days..</a:t>
            </a:r>
            <a:endParaRPr dirty="0"/>
          </a:p>
        </p:txBody>
      </p:sp>
      <p:pic>
        <p:nvPicPr>
          <p:cNvPr id="62" name="Google Shape;62;p14"/>
          <p:cNvPicPr preferRelativeResize="0"/>
          <p:nvPr/>
        </p:nvPicPr>
        <p:blipFill>
          <a:blip r:embed="rId3">
            <a:alphaModFix/>
          </a:blip>
          <a:stretch>
            <a:fillRect/>
          </a:stretch>
        </p:blipFill>
        <p:spPr>
          <a:xfrm>
            <a:off x="3405801" y="1736047"/>
            <a:ext cx="3313050" cy="2822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331350" y="0"/>
            <a:ext cx="8481300" cy="208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2800" dirty="0">
                <a:solidFill>
                  <a:schemeClr val="dk1"/>
                </a:solidFill>
              </a:rPr>
              <a:t>I will start on December 24th that is </a:t>
            </a:r>
            <a:r>
              <a:rPr lang="es" sz="2800" dirty="0" smtClean="0">
                <a:solidFill>
                  <a:schemeClr val="dk1"/>
                </a:solidFill>
              </a:rPr>
              <a:t>Christmas’Eve in Spanish “</a:t>
            </a:r>
            <a:r>
              <a:rPr lang="es" sz="2800" dirty="0" smtClean="0">
                <a:solidFill>
                  <a:schemeClr val="dk1"/>
                </a:solidFill>
              </a:rPr>
              <a:t>G</a:t>
            </a:r>
            <a:r>
              <a:rPr lang="es" sz="2800" dirty="0" smtClean="0">
                <a:solidFill>
                  <a:schemeClr val="dk1"/>
                </a:solidFill>
              </a:rPr>
              <a:t>ood night”. </a:t>
            </a:r>
            <a:r>
              <a:rPr lang="es" sz="2800" dirty="0" smtClean="0">
                <a:solidFill>
                  <a:schemeClr val="dk1"/>
                </a:solidFill>
              </a:rPr>
              <a:t>T</a:t>
            </a:r>
            <a:r>
              <a:rPr lang="es" sz="2800" dirty="0" smtClean="0">
                <a:solidFill>
                  <a:schemeClr val="dk1"/>
                </a:solidFill>
              </a:rPr>
              <a:t>his </a:t>
            </a:r>
            <a:r>
              <a:rPr lang="es" sz="2800" dirty="0">
                <a:solidFill>
                  <a:schemeClr val="dk1"/>
                </a:solidFill>
              </a:rPr>
              <a:t>day we have dinner in my house with my maternal grandmother </a:t>
            </a:r>
            <a:r>
              <a:rPr lang="es" sz="2800" dirty="0" smtClean="0">
                <a:solidFill>
                  <a:schemeClr val="dk1"/>
                </a:solidFill>
              </a:rPr>
              <a:t>my </a:t>
            </a:r>
            <a:r>
              <a:rPr lang="es" sz="2800" dirty="0">
                <a:solidFill>
                  <a:schemeClr val="dk1"/>
                </a:solidFill>
              </a:rPr>
              <a:t>sister, my parents and my uncle.</a:t>
            </a:r>
            <a:endParaRPr dirty="0"/>
          </a:p>
        </p:txBody>
      </p:sp>
      <p:pic>
        <p:nvPicPr>
          <p:cNvPr id="68" name="Google Shape;68;p15"/>
          <p:cNvPicPr preferRelativeResize="0"/>
          <p:nvPr/>
        </p:nvPicPr>
        <p:blipFill>
          <a:blip r:embed="rId3">
            <a:alphaModFix/>
          </a:blip>
          <a:stretch>
            <a:fillRect/>
          </a:stretch>
        </p:blipFill>
        <p:spPr>
          <a:xfrm>
            <a:off x="2968475" y="2085600"/>
            <a:ext cx="2862477" cy="27531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623400" y="0"/>
            <a:ext cx="8520600" cy="432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smtClean="0"/>
              <a:t>On December 25th </a:t>
            </a:r>
            <a:r>
              <a:rPr lang="es" dirty="0"/>
              <a:t>that is to say </a:t>
            </a:r>
            <a:r>
              <a:rPr lang="es" dirty="0" smtClean="0"/>
              <a:t> Christmas Day, </a:t>
            </a:r>
            <a:r>
              <a:rPr lang="es" dirty="0"/>
              <a:t>Santa Claus in the morning brings us some gifts </a:t>
            </a:r>
            <a:r>
              <a:rPr lang="es" dirty="0" smtClean="0"/>
              <a:t>at home </a:t>
            </a:r>
            <a:r>
              <a:rPr lang="es" dirty="0"/>
              <a:t>after </a:t>
            </a:r>
            <a:r>
              <a:rPr lang="es" dirty="0" smtClean="0"/>
              <a:t>that we </a:t>
            </a:r>
            <a:r>
              <a:rPr lang="es" dirty="0"/>
              <a:t>arrange and we are going to eat at my paternal grandmother's house, with my uncles and cousins. Before eating, </a:t>
            </a:r>
            <a:r>
              <a:rPr lang="es" dirty="0" smtClean="0"/>
              <a:t>an</a:t>
            </a:r>
            <a:r>
              <a:rPr lang="es" dirty="0" smtClean="0"/>
              <a:t> </a:t>
            </a:r>
            <a:r>
              <a:rPr lang="es" dirty="0"/>
              <a:t>uncle or older </a:t>
            </a:r>
            <a:r>
              <a:rPr lang="es" dirty="0" smtClean="0"/>
              <a:t>cousin </a:t>
            </a:r>
            <a:r>
              <a:rPr lang="es" dirty="0"/>
              <a:t>always </a:t>
            </a:r>
            <a:r>
              <a:rPr lang="es" dirty="0" smtClean="0"/>
              <a:t>dresses up as Santa Claus </a:t>
            </a:r>
            <a:r>
              <a:rPr lang="es" dirty="0"/>
              <a:t>and gives us the gifts. When I was little one year my father </a:t>
            </a:r>
            <a:r>
              <a:rPr lang="es" dirty="0" smtClean="0"/>
              <a:t>dressed up </a:t>
            </a:r>
            <a:r>
              <a:rPr lang="es" dirty="0"/>
              <a:t>as Santa Claus and I have the souvenir photo. In the evening we always go to my aunt </a:t>
            </a:r>
            <a:r>
              <a:rPr lang="es" dirty="0" smtClean="0"/>
              <a:t>Maria's </a:t>
            </a:r>
            <a:r>
              <a:rPr lang="es" dirty="0"/>
              <a:t>house and they give us more gifts.</a:t>
            </a:r>
            <a:endParaRPr dirty="0"/>
          </a:p>
        </p:txBody>
      </p:sp>
      <p:pic>
        <p:nvPicPr>
          <p:cNvPr id="74" name="Google Shape;74;p16"/>
          <p:cNvPicPr preferRelativeResize="0"/>
          <p:nvPr/>
        </p:nvPicPr>
        <p:blipFill>
          <a:blip r:embed="rId3">
            <a:alphaModFix/>
          </a:blip>
          <a:stretch>
            <a:fillRect/>
          </a:stretch>
        </p:blipFill>
        <p:spPr>
          <a:xfrm>
            <a:off x="5857450" y="3867675"/>
            <a:ext cx="2915501" cy="1275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435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dirty="0"/>
              <a:t>When </a:t>
            </a:r>
            <a:r>
              <a:rPr lang="es" dirty="0" smtClean="0"/>
              <a:t>my sister and I </a:t>
            </a:r>
            <a:r>
              <a:rPr lang="es" dirty="0"/>
              <a:t>came </a:t>
            </a:r>
            <a:r>
              <a:rPr lang="es" dirty="0" smtClean="0"/>
              <a:t>back home </a:t>
            </a:r>
            <a:r>
              <a:rPr lang="es" dirty="0"/>
              <a:t>at </a:t>
            </a:r>
            <a:r>
              <a:rPr lang="es" dirty="0" smtClean="0"/>
              <a:t>night,it </a:t>
            </a:r>
            <a:r>
              <a:rPr lang="es" dirty="0"/>
              <a:t>was very difficult for us to go to bed </a:t>
            </a:r>
            <a:r>
              <a:rPr lang="es" dirty="0" smtClean="0"/>
              <a:t> </a:t>
            </a:r>
            <a:r>
              <a:rPr lang="es" dirty="0"/>
              <a:t>since we wanted to play with the </a:t>
            </a:r>
            <a:r>
              <a:rPr lang="es" dirty="0" smtClean="0"/>
              <a:t>new toys.</a:t>
            </a:r>
            <a:endParaRPr dirty="0"/>
          </a:p>
        </p:txBody>
      </p:sp>
      <p:pic>
        <p:nvPicPr>
          <p:cNvPr id="80" name="Google Shape;80;p17"/>
          <p:cNvPicPr preferRelativeResize="0"/>
          <p:nvPr/>
        </p:nvPicPr>
        <p:blipFill>
          <a:blip r:embed="rId3">
            <a:alphaModFix/>
          </a:blip>
          <a:stretch>
            <a:fillRect/>
          </a:stretch>
        </p:blipFill>
        <p:spPr>
          <a:xfrm>
            <a:off x="1396037" y="2226237"/>
            <a:ext cx="2036271" cy="2715028"/>
          </a:xfrm>
          <a:prstGeom prst="rect">
            <a:avLst/>
          </a:prstGeom>
          <a:noFill/>
          <a:ln>
            <a:noFill/>
          </a:ln>
        </p:spPr>
      </p:pic>
      <p:pic>
        <p:nvPicPr>
          <p:cNvPr id="81" name="Google Shape;81;p17"/>
          <p:cNvPicPr preferRelativeResize="0"/>
          <p:nvPr/>
        </p:nvPicPr>
        <p:blipFill>
          <a:blip r:embed="rId4">
            <a:alphaModFix/>
          </a:blip>
          <a:stretch>
            <a:fillRect/>
          </a:stretch>
        </p:blipFill>
        <p:spPr>
          <a:xfrm>
            <a:off x="3690725" y="2226225"/>
            <a:ext cx="2325777" cy="2715052"/>
          </a:xfrm>
          <a:prstGeom prst="rect">
            <a:avLst/>
          </a:prstGeom>
          <a:noFill/>
          <a:ln>
            <a:noFill/>
          </a:ln>
        </p:spPr>
      </p:pic>
      <p:pic>
        <p:nvPicPr>
          <p:cNvPr id="82" name="Google Shape;82;p17"/>
          <p:cNvPicPr preferRelativeResize="0"/>
          <p:nvPr/>
        </p:nvPicPr>
        <p:blipFill>
          <a:blip r:embed="rId5">
            <a:alphaModFix/>
          </a:blip>
          <a:stretch>
            <a:fillRect/>
          </a:stretch>
        </p:blipFill>
        <p:spPr>
          <a:xfrm>
            <a:off x="6274925" y="2226225"/>
            <a:ext cx="2557377" cy="27150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39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For New Year's Eve we always do</a:t>
            </a:r>
            <a:br>
              <a:rPr lang="es" dirty="0"/>
            </a:br>
            <a:r>
              <a:rPr lang="es" dirty="0"/>
              <a:t>some trip with </a:t>
            </a:r>
            <a:r>
              <a:rPr lang="es" dirty="0" smtClean="0"/>
              <a:t> </a:t>
            </a:r>
            <a:r>
              <a:rPr lang="es" dirty="0"/>
              <a:t>my </a:t>
            </a:r>
            <a:r>
              <a:rPr lang="es" dirty="0" smtClean="0"/>
              <a:t>parents’ friends. </a:t>
            </a:r>
            <a:r>
              <a:rPr lang="es" dirty="0"/>
              <a:t>Last year we were in Cazorla, in a country house and there we </a:t>
            </a:r>
            <a:r>
              <a:rPr lang="es" dirty="0" smtClean="0"/>
              <a:t>took </a:t>
            </a:r>
            <a:r>
              <a:rPr lang="es" dirty="0"/>
              <a:t>the 12 grapes, which is a Spanish tradition to receive the New year.</a:t>
            </a:r>
            <a:endParaRPr dirty="0"/>
          </a:p>
        </p:txBody>
      </p:sp>
      <p:pic>
        <p:nvPicPr>
          <p:cNvPr id="88" name="Google Shape;88;p18"/>
          <p:cNvPicPr preferRelativeResize="0"/>
          <p:nvPr/>
        </p:nvPicPr>
        <p:blipFill>
          <a:blip r:embed="rId3">
            <a:alphaModFix/>
          </a:blip>
          <a:stretch>
            <a:fillRect/>
          </a:stretch>
        </p:blipFill>
        <p:spPr>
          <a:xfrm>
            <a:off x="6612825" y="2333900"/>
            <a:ext cx="1762551" cy="2504800"/>
          </a:xfrm>
          <a:prstGeom prst="rect">
            <a:avLst/>
          </a:prstGeom>
          <a:noFill/>
          <a:ln>
            <a:noFill/>
          </a:ln>
        </p:spPr>
      </p:pic>
      <p:pic>
        <p:nvPicPr>
          <p:cNvPr id="89" name="Google Shape;89;p18"/>
          <p:cNvPicPr preferRelativeResize="0"/>
          <p:nvPr/>
        </p:nvPicPr>
        <p:blipFill>
          <a:blip r:embed="rId4">
            <a:alphaModFix/>
          </a:blip>
          <a:stretch>
            <a:fillRect/>
          </a:stretch>
        </p:blipFill>
        <p:spPr>
          <a:xfrm>
            <a:off x="4240675" y="2333900"/>
            <a:ext cx="1762551" cy="250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0"/>
            <a:ext cx="8520600" cy="487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On January </a:t>
            </a:r>
            <a:r>
              <a:rPr lang="es" dirty="0" smtClean="0"/>
              <a:t>6th we </a:t>
            </a:r>
            <a:r>
              <a:rPr lang="es" dirty="0"/>
              <a:t>celebrate </a:t>
            </a:r>
            <a:r>
              <a:rPr lang="es" dirty="0" smtClean="0"/>
              <a:t>the Kings’ Roscón. </a:t>
            </a:r>
            <a:r>
              <a:rPr lang="es" dirty="0"/>
              <a:t>When I was little, we always went to the </a:t>
            </a:r>
            <a:r>
              <a:rPr lang="es" dirty="0" smtClean="0"/>
              <a:t>Three Kings’ Parade in </a:t>
            </a:r>
            <a:r>
              <a:rPr lang="es" dirty="0" smtClean="0"/>
              <a:t>my village </a:t>
            </a:r>
            <a:r>
              <a:rPr lang="es" dirty="0"/>
              <a:t>(Aigües); then the </a:t>
            </a:r>
            <a:r>
              <a:rPr lang="es" dirty="0" smtClean="0"/>
              <a:t>kings </a:t>
            </a:r>
            <a:r>
              <a:rPr lang="es" dirty="0" smtClean="0"/>
              <a:t>gave </a:t>
            </a:r>
            <a:r>
              <a:rPr lang="es" dirty="0"/>
              <a:t>us gifts in the church. Now I'm going to the </a:t>
            </a:r>
            <a:r>
              <a:rPr lang="es" dirty="0" smtClean="0"/>
              <a:t>parade</a:t>
            </a:r>
            <a:r>
              <a:rPr lang="es" dirty="0" smtClean="0"/>
              <a:t>  </a:t>
            </a:r>
            <a:r>
              <a:rPr lang="es" dirty="0"/>
              <a:t>as a musician, I play the clarinet in </a:t>
            </a:r>
            <a:r>
              <a:rPr lang="es" dirty="0" smtClean="0"/>
              <a:t>the </a:t>
            </a:r>
            <a:r>
              <a:rPr lang="es" dirty="0"/>
              <a:t>band. </a:t>
            </a:r>
            <a:r>
              <a:rPr lang="es" dirty="0" smtClean="0"/>
              <a:t>After the parade,</a:t>
            </a:r>
            <a:r>
              <a:rPr lang="es" dirty="0" smtClean="0"/>
              <a:t> </a:t>
            </a:r>
            <a:r>
              <a:rPr lang="es" dirty="0"/>
              <a:t>all my </a:t>
            </a:r>
            <a:r>
              <a:rPr lang="es" dirty="0" smtClean="0"/>
              <a:t>maternal uncles </a:t>
            </a:r>
            <a:r>
              <a:rPr lang="es" dirty="0"/>
              <a:t>and </a:t>
            </a:r>
            <a:r>
              <a:rPr lang="es" dirty="0" smtClean="0"/>
              <a:t>aunts </a:t>
            </a:r>
            <a:r>
              <a:rPr lang="es" dirty="0"/>
              <a:t>and also my maternal cousins ​​and we </a:t>
            </a:r>
            <a:r>
              <a:rPr lang="es" dirty="0" smtClean="0"/>
              <a:t>eat</a:t>
            </a:r>
            <a:r>
              <a:rPr lang="es" dirty="0" smtClean="0"/>
              <a:t> </a:t>
            </a:r>
            <a:r>
              <a:rPr lang="es" dirty="0"/>
              <a:t>the </a:t>
            </a:r>
            <a:r>
              <a:rPr lang="es" dirty="0" smtClean="0"/>
              <a:t>Kings’roscon with </a:t>
            </a:r>
            <a:r>
              <a:rPr lang="es" dirty="0"/>
              <a:t>hot </a:t>
            </a:r>
            <a:r>
              <a:rPr lang="es" dirty="0" smtClean="0"/>
              <a:t>chocolate.Inside </a:t>
            </a:r>
            <a:r>
              <a:rPr lang="es" dirty="0"/>
              <a:t>the roscon there are gifts and </a:t>
            </a:r>
            <a:r>
              <a:rPr lang="es" dirty="0" smtClean="0"/>
              <a:t>a bean</a:t>
            </a:r>
            <a:r>
              <a:rPr lang="es" dirty="0"/>
              <a:t>. Who  gets the bean, the tradition says that he has to pay the roscon the following year.</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0"/>
          <p:cNvPicPr preferRelativeResize="0"/>
          <p:nvPr/>
        </p:nvPicPr>
        <p:blipFill>
          <a:blip r:embed="rId3">
            <a:alphaModFix/>
          </a:blip>
          <a:stretch>
            <a:fillRect/>
          </a:stretch>
        </p:blipFill>
        <p:spPr>
          <a:xfrm>
            <a:off x="390925" y="364450"/>
            <a:ext cx="2775077" cy="2219724"/>
          </a:xfrm>
          <a:prstGeom prst="rect">
            <a:avLst/>
          </a:prstGeom>
          <a:noFill/>
          <a:ln>
            <a:noFill/>
          </a:ln>
        </p:spPr>
      </p:pic>
      <p:pic>
        <p:nvPicPr>
          <p:cNvPr id="100" name="Google Shape;100;p20"/>
          <p:cNvPicPr preferRelativeResize="0"/>
          <p:nvPr/>
        </p:nvPicPr>
        <p:blipFill>
          <a:blip r:embed="rId4">
            <a:alphaModFix/>
          </a:blip>
          <a:stretch>
            <a:fillRect/>
          </a:stretch>
        </p:blipFill>
        <p:spPr>
          <a:xfrm>
            <a:off x="390925" y="2844259"/>
            <a:ext cx="2775077" cy="1901672"/>
          </a:xfrm>
          <a:prstGeom prst="rect">
            <a:avLst/>
          </a:prstGeom>
          <a:noFill/>
          <a:ln>
            <a:noFill/>
          </a:ln>
        </p:spPr>
      </p:pic>
      <p:pic>
        <p:nvPicPr>
          <p:cNvPr id="101" name="Google Shape;101;p20"/>
          <p:cNvPicPr preferRelativeResize="0"/>
          <p:nvPr/>
        </p:nvPicPr>
        <p:blipFill>
          <a:blip r:embed="rId5">
            <a:alphaModFix/>
          </a:blip>
          <a:stretch>
            <a:fillRect/>
          </a:stretch>
        </p:blipFill>
        <p:spPr>
          <a:xfrm>
            <a:off x="3557575" y="662613"/>
            <a:ext cx="2431776" cy="3818276"/>
          </a:xfrm>
          <a:prstGeom prst="rect">
            <a:avLst/>
          </a:prstGeom>
          <a:noFill/>
          <a:ln>
            <a:noFill/>
          </a:ln>
        </p:spPr>
      </p:pic>
      <p:pic>
        <p:nvPicPr>
          <p:cNvPr id="102" name="Google Shape;102;p20"/>
          <p:cNvPicPr preferRelativeResize="0"/>
          <p:nvPr/>
        </p:nvPicPr>
        <p:blipFill>
          <a:blip r:embed="rId6">
            <a:alphaModFix/>
          </a:blip>
          <a:stretch>
            <a:fillRect/>
          </a:stretch>
        </p:blipFill>
        <p:spPr>
          <a:xfrm>
            <a:off x="6380925" y="662625"/>
            <a:ext cx="2431776" cy="3818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375750"/>
            <a:ext cx="8520600" cy="439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next day we go back to eat with my uncles and cousins ​​in my paternal grandmother's house and they give us the gifts of their kings.</a:t>
            </a:r>
            <a:endParaRPr/>
          </a:p>
        </p:txBody>
      </p:sp>
      <p:pic>
        <p:nvPicPr>
          <p:cNvPr id="108" name="Google Shape;108;p21"/>
          <p:cNvPicPr preferRelativeResize="0"/>
          <p:nvPr/>
        </p:nvPicPr>
        <p:blipFill>
          <a:blip r:embed="rId3">
            <a:alphaModFix/>
          </a:blip>
          <a:stretch>
            <a:fillRect/>
          </a:stretch>
        </p:blipFill>
        <p:spPr>
          <a:xfrm>
            <a:off x="2881725" y="1961326"/>
            <a:ext cx="3042001" cy="280642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524</Words>
  <Application>Microsoft Office PowerPoint</Application>
  <PresentationFormat>Presentación en pantalla (16:9)</PresentationFormat>
  <Paragraphs>11</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Simple Light</vt:lpstr>
      <vt:lpstr>My Christmas❤️</vt:lpstr>
      <vt:lpstr>Hello, I am Sofia García Giner and I can’t choose a specific Christmas day since I have a great time every day and for this reason I am going to talk a little bit of a few days..</vt:lpstr>
      <vt:lpstr>Diapositiva 3</vt:lpstr>
      <vt:lpstr>On December 25th that is to say  Christmas Day, Santa Claus in the morning brings us some gifts at home after that we arrange and we are going to eat at my paternal grandmother's house, with my uncles and cousins. Before eating, an uncle or older cousin always dresses up as Santa Claus and gives us the gifts. When I was little one year my father dressed up as Santa Claus and I have the souvenir photo. In the evening we always go to my aunt Maria's house and they give us more gifts.</vt:lpstr>
      <vt:lpstr>When my sister and I came back home at night,it was very difficult for us to go to bed  since we wanted to play with the new toys.</vt:lpstr>
      <vt:lpstr>For New Year's Eve we always do some trip with  my parents’ friends. Last year we were in Cazorla, in a country house and there we took the 12 grapes, which is a Spanish tradition to receive the New year.</vt:lpstr>
      <vt:lpstr>On January 6th we celebrate the Kings’ Roscón. When I was little, we always went to the Three Kings’ Parade in my village (Aigües); then the kings gave us gifts in the church. Now I'm going to the parade  as a musician, I play the clarinet in the band. After the parade, all my maternal uncles and aunts and also my maternal cousins ​​and we eat the Kings’roscon with hot chocolate.Inside the roscon there are gifts and a bean. Who  gets the bean, the tradition says that he has to pay the roscon the following year.</vt:lpstr>
      <vt:lpstr>Diapositiva 8</vt:lpstr>
      <vt:lpstr>The next day we go back to eat with my uncles and cousins ​​in my paternal grandmother's house and they give us the gifts of their kings.</vt:lpstr>
      <vt:lpstr>At Christmas, we usually decorate the house with the nativity scene, which are figurines representing the birth of the baby Jesus and we also put the tree,  with Christmas lights and decorations. </vt:lpstr>
      <vt:lpstr>The typical sweet of my town is the almond cake, and  also  mantecados and almendrados. I usually help my maternal grandmother intheir elaboration. I'm going to write the recipe for the almond cake that is what my grandmother usually does. In case anyone dares to do it, it is very good: It takes 12 eggs, half a kilo of ground almond flour and half a kilo of sugar . </vt:lpstr>
      <vt:lpstr>The preparation is very easy: first the white is separated from the yolk and the white one is mounted on the snowy point, the sugar is added to the white one, it is necessary to try not to lower the white one and finally the yolks and then the ground almond are added.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Christmas❤️</dc:title>
  <dc:creator>Isabel Soriano</dc:creator>
  <cp:lastModifiedBy>Isabel Soriano</cp:lastModifiedBy>
  <cp:revision>3</cp:revision>
  <dcterms:modified xsi:type="dcterms:W3CDTF">2018-12-16T16:38:02Z</dcterms:modified>
</cp:coreProperties>
</file>