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1172" y="208287"/>
            <a:ext cx="8825658" cy="1233335"/>
          </a:xfrm>
        </p:spPr>
        <p:txBody>
          <a:bodyPr/>
          <a:lstStyle/>
          <a:p>
            <a:r>
              <a:rPr lang="es-ES" dirty="0" smtClean="0"/>
              <a:t>THE CORREFOCS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036" y="1562846"/>
            <a:ext cx="4922510" cy="4862667"/>
          </a:xfrm>
        </p:spPr>
        <p:txBody>
          <a:bodyPr>
            <a:normAutofit/>
          </a:bodyPr>
          <a:lstStyle/>
          <a:p>
            <a:r>
              <a:rPr lang="es-ES" dirty="0" smtClean="0"/>
              <a:t>THE CORREFOC IS A VERY POPULAR TRADITION THAT </a:t>
            </a:r>
            <a:r>
              <a:rPr lang="es-ES" dirty="0" err="1" smtClean="0"/>
              <a:t>tAKES</a:t>
            </a:r>
            <a:r>
              <a:rPr lang="es-ES" dirty="0" smtClean="0"/>
              <a:t> </a:t>
            </a:r>
            <a:r>
              <a:rPr lang="es-ES" dirty="0" smtClean="0"/>
              <a:t>PLACE EVERY YEAR IN`EL CAMPELLO´. IN THIS PERFORMANCE GOOD AND EVIL COME HEAD TO HEAD IN A SPECTACULAR WAY.</a:t>
            </a:r>
          </a:p>
          <a:p>
            <a:r>
              <a:rPr lang="es-ES" dirty="0" smtClean="0"/>
              <a:t>IN THIS PERFORMANCE SOME PEOPLE ARE DRESSED AS DEVIL AND OTHER CREATURES DANCING AND SPEARING FIREWORKS.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6278" y="1837038"/>
            <a:ext cx="3765722" cy="50209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6546" y="2150076"/>
            <a:ext cx="3419732" cy="45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54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116" y="467497"/>
            <a:ext cx="8825659" cy="1981200"/>
          </a:xfrm>
        </p:spPr>
        <p:txBody>
          <a:bodyPr/>
          <a:lstStyle/>
          <a:p>
            <a:r>
              <a:rPr lang="es-ES" dirty="0" smtClean="0"/>
              <a:t>MOORS </a:t>
            </a:r>
            <a:r>
              <a:rPr lang="es-ES" dirty="0" smtClean="0"/>
              <a:t>AND CHRISTIANS FESTIVAL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345989" y="2192294"/>
            <a:ext cx="7970581" cy="23622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THIS FESTIVAL IS BASED IN THE MOORISH OCUPATION IN THE IBERIAN PENINSULA AND THE RECONQUEST BY THE CHRISTIANS.</a:t>
            </a:r>
          </a:p>
          <a:p>
            <a:r>
              <a:rPr lang="es-ES" dirty="0" smtClean="0"/>
              <a:t>FOR SEVERAL DAYS , THE STREETS ARE FILLED WITH CHRISTIANS WEARING FUR , METALIC HELMETS , SOME ON HORSEBACK READY TO FIGHT AGAINST THE MORS WHO ALSO </a:t>
            </a:r>
            <a:r>
              <a:rPr lang="es-ES" dirty="0" smtClean="0"/>
              <a:t>WEAR </a:t>
            </a:r>
            <a:r>
              <a:rPr lang="es-ES" dirty="0" smtClean="0"/>
              <a:t>MEDIEVAL ARAB COSTUMES.</a:t>
            </a:r>
          </a:p>
          <a:p>
            <a:r>
              <a:rPr lang="es-ES" dirty="0" smtClean="0"/>
              <a:t>THE SHOW </a:t>
            </a:r>
            <a:r>
              <a:rPr lang="es-ES" dirty="0" smtClean="0"/>
              <a:t>TAKES </a:t>
            </a:r>
            <a:r>
              <a:rPr lang="es-ES" dirty="0" smtClean="0"/>
              <a:t>PLACE ON THE STREET , WITH BEATIFUL COSTUMES AND AMAZING MUSIC PERFORMANCE WITH LOCAL BANDS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2650" y="1936750"/>
            <a:ext cx="3689350" cy="4921250"/>
          </a:xfrm>
        </p:spPr>
      </p:pic>
    </p:spTree>
    <p:extLst>
      <p:ext uri="{BB962C8B-B14F-4D97-AF65-F5344CB8AC3E}">
        <p14:creationId xmlns:p14="http://schemas.microsoft.com/office/powerpoint/2010/main" xmlns="" val="1693226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122</Words>
  <Application>Microsoft Office PowerPoint</Application>
  <PresentationFormat>Personalizado</PresentationFormat>
  <Paragraphs>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Ion</vt:lpstr>
      <vt:lpstr>THE CORREFOCS</vt:lpstr>
      <vt:lpstr>MOORS AND CHRISTIANS FESTIVAL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CORREFOCS</dc:title>
  <dc:creator>Remedios</dc:creator>
  <cp:lastModifiedBy>Isabel Soriano</cp:lastModifiedBy>
  <cp:revision>3</cp:revision>
  <dcterms:created xsi:type="dcterms:W3CDTF">2018-10-18T20:26:40Z</dcterms:created>
  <dcterms:modified xsi:type="dcterms:W3CDTF">2018-10-24T20:23:14Z</dcterms:modified>
</cp:coreProperties>
</file>