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91" r:id="rId6"/>
    <p:sldId id="296" r:id="rId7"/>
    <p:sldId id="292" r:id="rId8"/>
    <p:sldId id="297" r:id="rId9"/>
    <p:sldId id="298" r:id="rId10"/>
    <p:sldId id="299" r:id="rId11"/>
    <p:sldId id="282" r:id="rId12"/>
    <p:sldId id="300" r:id="rId13"/>
    <p:sldId id="293" r:id="rId14"/>
    <p:sldId id="301" r:id="rId15"/>
    <p:sldId id="302" r:id="rId16"/>
    <p:sldId id="303" r:id="rId17"/>
    <p:sldId id="294" r:id="rId18"/>
    <p:sldId id="295" r:id="rId19"/>
    <p:sldId id="304" r:id="rId20"/>
    <p:sldId id="305" r:id="rId21"/>
    <p:sldId id="306" r:id="rId22"/>
    <p:sldId id="309" r:id="rId23"/>
    <p:sldId id="307" r:id="rId24"/>
    <p:sldId id="272" r:id="rId25"/>
  </p:sldIdLst>
  <p:sldSz cx="9144000" cy="6858000" type="screen4x3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43" d="100"/>
          <a:sy n="4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FAE42-D5AC-40DE-BD26-8F2DC2FC3204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F25F-8F82-48BF-8240-78B21EF83D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15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7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52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76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22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88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F25F-8F82-48BF-8240-78B21EF83D5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4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8E926D-24B5-4647-AA41-479956BD1155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E3C4AF-1C12-4A3B-A03D-21FAF7CB5E3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Meet the Greeks!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mic Sans MS" panose="030F0702030302020204" pitchFamily="66" charset="0"/>
              </a:rPr>
              <a:t>Ralleio</a:t>
            </a:r>
            <a:r>
              <a:rPr lang="en-US" dirty="0" smtClean="0">
                <a:latin typeface="Comic Sans MS" panose="030F0702030302020204" pitchFamily="66" charset="0"/>
              </a:rPr>
              <a:t> Model Experimental Primary School of Piraeus</a:t>
            </a:r>
          </a:p>
          <a:p>
            <a:pPr algn="ctr"/>
            <a:r>
              <a:rPr lang="en-US" smtClean="0">
                <a:latin typeface="Comic Sans MS" panose="030F0702030302020204" pitchFamily="66" charset="0"/>
              </a:rPr>
              <a:t>Class </a:t>
            </a:r>
            <a:r>
              <a:rPr lang="en-US" smtClean="0">
                <a:latin typeface="Comic Sans MS" panose="030F0702030302020204" pitchFamily="66" charset="0"/>
              </a:rPr>
              <a:t>D 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0" y="620688"/>
            <a:ext cx="4307780" cy="20785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0" y="3789040"/>
            <a:ext cx="43077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Helen,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480719" cy="4176464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Helen,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1" y="2132856"/>
            <a:ext cx="7265154" cy="3168352"/>
          </a:xfrm>
        </p:spPr>
      </p:pic>
    </p:spTree>
    <p:extLst>
      <p:ext uri="{BB962C8B-B14F-4D97-AF65-F5344CB8AC3E}">
        <p14:creationId xmlns:p14="http://schemas.microsoft.com/office/powerpoint/2010/main" val="17627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Irene,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63964"/>
            <a:ext cx="5688632" cy="4257324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Jason, Boy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55094"/>
            <a:ext cx="6552728" cy="4077382"/>
          </a:xfrm>
        </p:spPr>
      </p:pic>
    </p:spTree>
    <p:extLst>
      <p:ext uri="{BB962C8B-B14F-4D97-AF65-F5344CB8AC3E}">
        <p14:creationId xmlns:p14="http://schemas.microsoft.com/office/powerpoint/2010/main" val="30364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Jenny,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3168352" cy="4067746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19385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Joanna,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616624" cy="4456448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Kelly,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57678"/>
            <a:ext cx="5904656" cy="4428755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Lucas, Boy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38" y="1844824"/>
            <a:ext cx="6596537" cy="3987651"/>
          </a:xfrm>
        </p:spPr>
      </p:pic>
    </p:spTree>
    <p:extLst>
      <p:ext uri="{BB962C8B-B14F-4D97-AF65-F5344CB8AC3E}">
        <p14:creationId xmlns:p14="http://schemas.microsoft.com/office/powerpoint/2010/main" val="30364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Merkouris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Boy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4143127"/>
          </a:xfrm>
        </p:spPr>
      </p:pic>
    </p:spTree>
    <p:extLst>
      <p:ext uri="{BB962C8B-B14F-4D97-AF65-F5344CB8AC3E}">
        <p14:creationId xmlns:p14="http://schemas.microsoft.com/office/powerpoint/2010/main" val="30364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700808"/>
            <a:ext cx="6774817" cy="4176464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988839"/>
            <a:ext cx="6777317" cy="3168353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the students of Class D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Ralleio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Model Experimental Primary School of Piraeus. </a:t>
            </a:r>
          </a:p>
          <a:p>
            <a:pPr marL="6858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about twenty-six students in every class, both boys and girls.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Nefeli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52728" cy="4191835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Suzanna,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68752" cy="4352567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Violetina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384376" cy="4258385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08913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Zoe,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3312368" cy="4394133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3478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556791"/>
            <a:ext cx="6777317" cy="3312369"/>
          </a:xfrm>
        </p:spPr>
        <p:txBody>
          <a:bodyPr/>
          <a:lstStyle/>
          <a:p>
            <a:pPr marL="6858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about you?</a:t>
            </a:r>
          </a:p>
          <a:p>
            <a:pPr marL="6858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looking forward to meeting you!</a:t>
            </a:r>
          </a:p>
          <a:p>
            <a:pPr marL="6858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 happy regards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from Piraeus!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Class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42659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now…let’s meet!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988841"/>
            <a:ext cx="6777317" cy="2304256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Introductory Letters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Aggelos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Boy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99775"/>
            <a:ext cx="5616624" cy="4132700"/>
          </a:xfrm>
        </p:spPr>
      </p:pic>
    </p:spTree>
    <p:extLst>
      <p:ext uri="{BB962C8B-B14F-4D97-AF65-F5344CB8AC3E}">
        <p14:creationId xmlns:p14="http://schemas.microsoft.com/office/powerpoint/2010/main" val="30364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Alexandra,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528392" cy="3972894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456384" cy="39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Andrew, Boy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38" y="1700808"/>
            <a:ext cx="6596537" cy="4320480"/>
          </a:xfrm>
        </p:spPr>
      </p:pic>
    </p:spTree>
    <p:extLst>
      <p:ext uri="{BB962C8B-B14F-4D97-AF65-F5344CB8AC3E}">
        <p14:creationId xmlns:p14="http://schemas.microsoft.com/office/powerpoint/2010/main" val="30364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Claudia,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1792"/>
            <a:ext cx="6408712" cy="4050683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Haritomeni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Girl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29660"/>
            <a:ext cx="6696744" cy="4154882"/>
          </a:xfrm>
        </p:spPr>
      </p:pic>
    </p:spTree>
    <p:extLst>
      <p:ext uri="{BB962C8B-B14F-4D97-AF65-F5344CB8AC3E}">
        <p14:creationId xmlns:p14="http://schemas.microsoft.com/office/powerpoint/2010/main" val="14217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a1b4a8c79fb322e1be258ac861fba582bd493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150</Words>
  <Application>Microsoft Office PowerPoint</Application>
  <PresentationFormat>Προβολή στην οθόνη (4:3)</PresentationFormat>
  <Paragraphs>59</Paragraphs>
  <Slides>24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Austin</vt:lpstr>
      <vt:lpstr>Meet the Greeks!</vt:lpstr>
      <vt:lpstr>Παρουσίαση του PowerPoint</vt:lpstr>
      <vt:lpstr>Our Class</vt:lpstr>
      <vt:lpstr>And now…let’s meet!</vt:lpstr>
      <vt:lpstr>Aggelos, Boy</vt:lpstr>
      <vt:lpstr>Alexandra, Girl</vt:lpstr>
      <vt:lpstr>Andrew, Boy</vt:lpstr>
      <vt:lpstr>Claudia, Girl</vt:lpstr>
      <vt:lpstr>Haritomeni, Girl</vt:lpstr>
      <vt:lpstr>Helen, Girl</vt:lpstr>
      <vt:lpstr>Helen, Girl</vt:lpstr>
      <vt:lpstr>Irene, Girl</vt:lpstr>
      <vt:lpstr>Jason, Boy</vt:lpstr>
      <vt:lpstr>Jenny, Girl</vt:lpstr>
      <vt:lpstr>Joanna, Girl</vt:lpstr>
      <vt:lpstr>Kelly, Girl</vt:lpstr>
      <vt:lpstr>Lucas, Boy</vt:lpstr>
      <vt:lpstr>Merkouris, Boy</vt:lpstr>
      <vt:lpstr>Nasia, Girl</vt:lpstr>
      <vt:lpstr>Nefeli, Girl</vt:lpstr>
      <vt:lpstr>Suzanna, Girl</vt:lpstr>
      <vt:lpstr>Violetina, Girl</vt:lpstr>
      <vt:lpstr>Zoe, Girl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Greeks!</dc:title>
  <dc:creator>Maria</dc:creator>
  <cp:lastModifiedBy>Maria</cp:lastModifiedBy>
  <cp:revision>25</cp:revision>
  <dcterms:created xsi:type="dcterms:W3CDTF">2014-10-09T14:16:00Z</dcterms:created>
  <dcterms:modified xsi:type="dcterms:W3CDTF">2014-11-10T19:27:39Z</dcterms:modified>
</cp:coreProperties>
</file>