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4" autoAdjust="0"/>
  </p:normalViewPr>
  <p:slideViewPr>
    <p:cSldViewPr>
      <p:cViewPr varScale="1">
        <p:scale>
          <a:sx n="92" d="100"/>
          <a:sy n="92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359032-A09C-473A-A5EA-1A150C82F1AE}" type="datetimeFigureOut">
              <a:rPr lang="el-GR" smtClean="0"/>
              <a:pPr/>
              <a:t>3/12/2014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27495F-6F17-4196-9A75-D11E941B94B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vita\Desktop\&#922;&#961;&#951;&#964;&#953;&#954;&#951;%20&#955;&#965;&#961;&#945;%20-%20&#954;&#945;&#964;&#945;&#963;&#954;&#949;&#965;&#951;%20&#923;&#959;&#965;&#954;&#959;&#960;&#959;&#965;&#955;&#959;&#965;%20&#913;&#952;&#945;&#957;&#945;&#963;&#953;&#959;&#965;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Καλώς ήρθατε!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7406640" cy="1752600"/>
          </a:xfrm>
        </p:spPr>
        <p:txBody>
          <a:bodyPr/>
          <a:lstStyle/>
          <a:p>
            <a:r>
              <a:rPr lang="el-GR" dirty="0" smtClean="0"/>
              <a:t>Ελάτε να γνωρίσετε το νομό μας και το χωριό μας!</a:t>
            </a:r>
            <a:endParaRPr lang="el-GR" dirty="0"/>
          </a:p>
        </p:txBody>
      </p:sp>
      <p:pic>
        <p:nvPicPr>
          <p:cNvPr id="23554" name="Picture 2" descr="http://www.zarpa.gr/wp-content/uploads/2013/01/xania-lim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4373895" cy="3284984"/>
          </a:xfrm>
          <a:prstGeom prst="rect">
            <a:avLst/>
          </a:prstGeom>
          <a:noFill/>
        </p:spPr>
      </p:pic>
      <p:pic>
        <p:nvPicPr>
          <p:cNvPr id="23556" name="Picture 4" descr="http://2.bp.blogspot.com/_Moz08RhEWgo/TCRlXg41dFI/AAAAAAADoRo/WfquMdgoYQo/s320/%CE%BC%CE%AC%CE%BB%CE%B5%CE%BC%CE%B5+%CF%87%CE%B1%CE%BD%CE%AF%CF%89%CE%B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21088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Χανιά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Τα Χανιά είναι ένας από τους δημοφιλέστερους τουριστικούς προορισμούς στην Ελλάδα, τόσο για τους Έλληνες όσο και για τους ξένους επισκέπτες. </a:t>
            </a:r>
          </a:p>
          <a:p>
            <a:r>
              <a:rPr lang="el-GR" sz="2000" dirty="0" smtClean="0"/>
              <a:t>Τα Χανιά είναι η πρωτεύουσα του Νομού Χανίων και βρίσκονται </a:t>
            </a:r>
            <a:r>
              <a:rPr lang="el-GR" sz="2000" dirty="0" smtClean="0"/>
              <a:t>στη</a:t>
            </a:r>
            <a:r>
              <a:rPr lang="en-US" sz="2000" dirty="0" smtClean="0"/>
              <a:t> </a:t>
            </a:r>
            <a:r>
              <a:rPr lang="el-GR" sz="2000" dirty="0" smtClean="0"/>
              <a:t>βορειοδυτική </a:t>
            </a:r>
            <a:r>
              <a:rPr lang="el-GR" sz="2000" dirty="0" smtClean="0"/>
              <a:t>Κρήτη 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endParaRPr lang="el-GR" sz="2400" dirty="0" smtClean="0"/>
          </a:p>
          <a:p>
            <a:endParaRPr lang="el-GR" sz="2000" dirty="0" smtClean="0"/>
          </a:p>
          <a:p>
            <a:endParaRPr lang="el-GR" sz="2000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717032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Κλίμα  - Ασχολίες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Το κλίμα στην περιοχή είναι ήπιο μεσογειακό με φυσιολογικές θερμοκρασίες καθ' όλη τη διάρκεια του χρόνου.</a:t>
            </a:r>
          </a:p>
          <a:p>
            <a:r>
              <a:rPr lang="el-GR" sz="1800" dirty="0" smtClean="0"/>
              <a:t>Τα περισσότερα επαγγέλματα στηρίζονται στον τουρισμό και στη </a:t>
            </a:r>
            <a:r>
              <a:rPr lang="el-GR" sz="1800" dirty="0" smtClean="0"/>
              <a:t>γεωργία και </a:t>
            </a:r>
            <a:r>
              <a:rPr lang="el-GR" sz="1800" dirty="0" smtClean="0"/>
              <a:t>πιο συγκεκριμένα στην καλλιέργεια ελαιόδεντρων και κίτρου. Η παραγωγή κρασιού, αβοκάντο και τυροκομικών προϊόντων είναι επίσης διαδεδομένη . Τα τελευταία χρόνια γίνονται προσπάθειες για την παραγωγή βιολογικών προϊόντων.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053-700x269-2wvmo4xlaezxgsorpy01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05064"/>
            <a:ext cx="4238625" cy="2571750"/>
          </a:xfrm>
          <a:prstGeom prst="rect">
            <a:avLst/>
          </a:prstGeom>
        </p:spPr>
      </p:pic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50912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Μάλεμε</a:t>
            </a:r>
            <a:br>
              <a:rPr lang="el-GR" dirty="0" smtClean="0"/>
            </a:br>
            <a:r>
              <a:rPr lang="el-GR" sz="2200" dirty="0" smtClean="0"/>
              <a:t>Και λίγα λόγια για το χωρίο μας που είναι ιστορικής σημασίας….</a:t>
            </a:r>
            <a:endParaRPr lang="el-GR" sz="2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39176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l-GR" sz="1800" dirty="0" smtClean="0">
                <a:cs typeface="Arial" pitchFamily="34" charset="0"/>
              </a:rPr>
              <a:t>Το Μάλεμε είναι χωριό και αεροδρόμιο της βορειοδυτικής Κρήτης. Απέχει 16 </a:t>
            </a:r>
            <a:r>
              <a:rPr lang="el-GR" sz="1800" dirty="0" err="1" smtClean="0">
                <a:cs typeface="Arial" pitchFamily="34" charset="0"/>
              </a:rPr>
              <a:t>χλμ</a:t>
            </a:r>
            <a:r>
              <a:rPr lang="el-GR" sz="1800" dirty="0" smtClean="0">
                <a:cs typeface="Arial" pitchFamily="34" charset="0"/>
              </a:rPr>
              <a:t> από τα Χανιά.</a:t>
            </a:r>
          </a:p>
          <a:p>
            <a:pPr algn="just">
              <a:buFont typeface="Wingdings" pitchFamily="2" charset="2"/>
              <a:buChar char="v"/>
            </a:pPr>
            <a:endParaRPr lang="el-GR" sz="18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l-GR" sz="1800" dirty="0" smtClean="0">
                <a:cs typeface="Arial" pitchFamily="34" charset="0"/>
              </a:rPr>
              <a:t>Αποτέλεσε  το σημείο προσγείωσης των Γερμανών αλεξιπτωτιστών που εισέβαλαν την Κρήτη το 1941, κατά την έναρξη της μάχης της </a:t>
            </a:r>
            <a:r>
              <a:rPr lang="el-GR" sz="1800" dirty="0" smtClean="0">
                <a:cs typeface="Arial" pitchFamily="34" charset="0"/>
              </a:rPr>
              <a:t>Κρήτης, στο </a:t>
            </a:r>
            <a:r>
              <a:rPr lang="el-GR" sz="1800" dirty="0" smtClean="0">
                <a:solidFill>
                  <a:schemeClr val="tx1"/>
                </a:solidFill>
                <a:cs typeface="Arial" pitchFamily="34" charset="0"/>
              </a:rPr>
              <a:t>Β</a:t>
            </a:r>
            <a:r>
              <a:rPr lang="el-GR" sz="1800" dirty="0" smtClean="0">
                <a:solidFill>
                  <a:schemeClr val="tx1"/>
                </a:solidFill>
                <a:cs typeface="Arial" pitchFamily="34" charset="0"/>
              </a:rPr>
              <a:t>’ Παγκοσμίου Πολέμου</a:t>
            </a:r>
            <a:r>
              <a:rPr lang="el-G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r>
              <a:rPr lang="el-GR" sz="1800" dirty="0" smtClean="0">
                <a:cs typeface="Arial" pitchFamily="34" charset="0"/>
              </a:rPr>
              <a:t>Οι αλεξιπτωτιστές κατέλαβαν το </a:t>
            </a:r>
            <a:r>
              <a:rPr lang="el-GR" sz="1800" dirty="0" smtClean="0">
                <a:cs typeface="Arial" pitchFamily="34" charset="0"/>
              </a:rPr>
              <a:t>αεροδρόμιο, </a:t>
            </a:r>
            <a:r>
              <a:rPr lang="el-GR" sz="1800" dirty="0" smtClean="0">
                <a:cs typeface="Arial" pitchFamily="34" charset="0"/>
              </a:rPr>
              <a:t>που βρισκόταν έξω από την πόλη, γεγονός που επέτρεψε την αερομεταφορά των απαραίτητων ενισχύσεων για την κατάληψη του νησιού.</a:t>
            </a:r>
          </a:p>
          <a:p>
            <a:pPr algn="just">
              <a:buFont typeface="Wingdings" pitchFamily="2" charset="2"/>
              <a:buChar char="v"/>
            </a:pPr>
            <a:endParaRPr lang="el-GR" sz="18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l-GR" sz="1800" dirty="0" smtClean="0">
                <a:cs typeface="Arial" pitchFamily="34" charset="0"/>
              </a:rPr>
              <a:t>Σήμερα, στην έξοχη τοποθεσία ανάμεσα στα ελαιόδεντρα της πλαγιάς του λόφου  στο Μάλεμε βρίσκεται το γερμανικό νεκροταφείο </a:t>
            </a:r>
            <a:r>
              <a:rPr lang="el-GR" sz="1800" dirty="0" smtClean="0">
                <a:cs typeface="Arial" pitchFamily="34" charset="0"/>
              </a:rPr>
              <a:t>,</a:t>
            </a:r>
            <a:r>
              <a:rPr lang="el-GR" sz="1800" dirty="0" smtClean="0">
                <a:cs typeface="Arial" pitchFamily="34" charset="0"/>
              </a:rPr>
              <a:t> </a:t>
            </a:r>
            <a:r>
              <a:rPr lang="el-GR" sz="1800" dirty="0" smtClean="0">
                <a:cs typeface="Arial" pitchFamily="34" charset="0"/>
              </a:rPr>
              <a:t>όπου αναπαύονται </a:t>
            </a:r>
            <a:r>
              <a:rPr lang="el-GR" sz="1800" dirty="0" smtClean="0">
                <a:cs typeface="Arial" pitchFamily="34" charset="0"/>
              </a:rPr>
              <a:t> </a:t>
            </a:r>
            <a:r>
              <a:rPr lang="el-GR" sz="1800" dirty="0" smtClean="0">
                <a:cs typeface="Arial" pitchFamily="34" charset="0"/>
              </a:rPr>
              <a:t>4.465 γερμανοί στρατιώτες, στην πλειοψηφία τους είκοσι χρονών, που σκοτώθηκαν στο πεδίο της μάχης.</a:t>
            </a:r>
            <a:endParaRPr lang="el-GR" sz="1800" dirty="0"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maleme-satellite-m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77072"/>
            <a:ext cx="5238750" cy="2533650"/>
          </a:xfrm>
          <a:prstGeom prst="rect">
            <a:avLst/>
          </a:prstGeom>
        </p:spPr>
      </p:pic>
      <p:pic>
        <p:nvPicPr>
          <p:cNvPr id="4" name="3 - Θέση περιεχομένου" descr="1277_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836712"/>
            <a:ext cx="6191250" cy="2520280"/>
          </a:xfrm>
        </p:spPr>
      </p:pic>
      <p:pic>
        <p:nvPicPr>
          <p:cNvPr id="5" name="4 - Εικόνα" descr="Crete-Malame-view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2852936"/>
            <a:ext cx="3624064" cy="240637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Μάλεμε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Και κλείνουμε… με μια κρητική μαντινάδα..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ΜΕ ΜΑΝΤΙΝΑΔΑ ΘΑ ΣΑΣ ΤΟ ΠΟΥΜΕ </a:t>
            </a:r>
            <a:br>
              <a:rPr lang="el-GR" dirty="0" smtClean="0"/>
            </a:br>
            <a:r>
              <a:rPr lang="el-GR" dirty="0" smtClean="0"/>
              <a:t>ΤΟ ΚΑΛΩΣΟΡΙΣΜΑ ΜΑΣ</a:t>
            </a:r>
            <a:br>
              <a:rPr lang="el-GR" dirty="0" smtClean="0"/>
            </a:br>
            <a:r>
              <a:rPr lang="el-GR" dirty="0" smtClean="0"/>
              <a:t>ΠΟΥ </a:t>
            </a:r>
            <a:r>
              <a:rPr lang="el-GR" smtClean="0"/>
              <a:t>ΜΠΗΚΑΤΕ </a:t>
            </a:r>
            <a:r>
              <a:rPr lang="el-GR" smtClean="0"/>
              <a:t>ΣΤΗΝ ΠΑΡΕΑ </a:t>
            </a:r>
            <a:r>
              <a:rPr lang="el-GR" dirty="0" smtClean="0"/>
              <a:t>ΜΑΣ</a:t>
            </a:r>
            <a:br>
              <a:rPr lang="el-GR" dirty="0" smtClean="0"/>
            </a:br>
            <a:r>
              <a:rPr lang="el-GR" dirty="0" smtClean="0"/>
              <a:t>ΜΕΣΑ ΑΠΟ ΤΗ ΚΑΡΔΙΑ ΜΑΣ......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mantina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861048"/>
            <a:ext cx="3491880" cy="2757959"/>
          </a:xfrm>
          <a:prstGeom prst="rect">
            <a:avLst/>
          </a:prstGeom>
        </p:spPr>
      </p:pic>
      <p:pic>
        <p:nvPicPr>
          <p:cNvPr id="5" name="Κρητικη λυρα - κατασκευη Λουκοπουλου Αθανασιου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228184" y="24208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092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240</Words>
  <Application>Microsoft Office PowerPoint</Application>
  <PresentationFormat>Προβολή στην οθόνη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Ηλιοστάσιο</vt:lpstr>
      <vt:lpstr>Καλώς ήρθατε!</vt:lpstr>
      <vt:lpstr>Χανιά</vt:lpstr>
      <vt:lpstr>Κλίμα  - Ασχολίες</vt:lpstr>
      <vt:lpstr>Μάλεμε Και λίγα λόγια για το χωρίο μας που είναι ιστορικής σημασίας….</vt:lpstr>
      <vt:lpstr>Μάλεμε</vt:lpstr>
      <vt:lpstr>Και κλείνουμε… με μια κρητική μαντινάδα..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Καλώς ήρθατε!</dc:title>
  <dc:creator>Evita</dc:creator>
  <cp:lastModifiedBy>Evita</cp:lastModifiedBy>
  <cp:revision>14</cp:revision>
  <dcterms:created xsi:type="dcterms:W3CDTF">2014-12-02T15:05:26Z</dcterms:created>
  <dcterms:modified xsi:type="dcterms:W3CDTF">2014-12-03T12:01:27Z</dcterms:modified>
</cp:coreProperties>
</file>