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6437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EF47FB-E0B7-41EF-A1ED-6CD066485B51}" type="datetimeFigureOut">
              <a:rPr lang="el-GR" smtClean="0"/>
              <a:pPr/>
              <a:t>11/12/2014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FA5495-6912-4667-94CF-EAEDB15AD4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F47FB-E0B7-41EF-A1ED-6CD066485B51}" type="datetimeFigureOut">
              <a:rPr lang="el-GR" smtClean="0"/>
              <a:pPr/>
              <a:t>11/12/2014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A5495-6912-4667-94CF-EAEDB15AD4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FEF47FB-E0B7-41EF-A1ED-6CD066485B51}" type="datetimeFigureOut">
              <a:rPr lang="el-GR" smtClean="0"/>
              <a:pPr/>
              <a:t>11/12/2014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FA5495-6912-4667-94CF-EAEDB15AD4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F47FB-E0B7-41EF-A1ED-6CD066485B51}" type="datetimeFigureOut">
              <a:rPr lang="el-GR" smtClean="0"/>
              <a:pPr/>
              <a:t>11/12/2014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A5495-6912-4667-94CF-EAEDB15AD4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EF47FB-E0B7-41EF-A1ED-6CD066485B51}" type="datetimeFigureOut">
              <a:rPr lang="el-GR" smtClean="0"/>
              <a:pPr/>
              <a:t>11/12/2014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9FA5495-6912-4667-94CF-EAEDB15AD4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F47FB-E0B7-41EF-A1ED-6CD066485B51}" type="datetimeFigureOut">
              <a:rPr lang="el-GR" smtClean="0"/>
              <a:pPr/>
              <a:t>11/12/2014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A5495-6912-4667-94CF-EAEDB15AD4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F47FB-E0B7-41EF-A1ED-6CD066485B51}" type="datetimeFigureOut">
              <a:rPr lang="el-GR" smtClean="0"/>
              <a:pPr/>
              <a:t>11/12/2014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A5495-6912-4667-94CF-EAEDB15AD4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F47FB-E0B7-41EF-A1ED-6CD066485B51}" type="datetimeFigureOut">
              <a:rPr lang="el-GR" smtClean="0"/>
              <a:pPr/>
              <a:t>11/12/2014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A5495-6912-4667-94CF-EAEDB15AD4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EF47FB-E0B7-41EF-A1ED-6CD066485B51}" type="datetimeFigureOut">
              <a:rPr lang="el-GR" smtClean="0"/>
              <a:pPr/>
              <a:t>11/12/2014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A5495-6912-4667-94CF-EAEDB15AD4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F47FB-E0B7-41EF-A1ED-6CD066485B51}" type="datetimeFigureOut">
              <a:rPr lang="el-GR" smtClean="0"/>
              <a:pPr/>
              <a:t>11/12/2014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A5495-6912-4667-94CF-EAEDB15AD4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F47FB-E0B7-41EF-A1ED-6CD066485B51}" type="datetimeFigureOut">
              <a:rPr lang="el-GR" smtClean="0"/>
              <a:pPr/>
              <a:t>11/12/2014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A5495-6912-4667-94CF-EAEDB15AD41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FEF47FB-E0B7-41EF-A1ED-6CD066485B51}" type="datetimeFigureOut">
              <a:rPr lang="el-GR" smtClean="0"/>
              <a:pPr/>
              <a:t>11/12/2014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9FA5495-6912-4667-94CF-EAEDB15AD41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181220"/>
          </a:xfrm>
        </p:spPr>
        <p:txBody>
          <a:bodyPr/>
          <a:lstStyle/>
          <a:p>
            <a:pPr algn="ctr"/>
            <a:r>
              <a:rPr lang="en-US" dirty="0" smtClean="0"/>
              <a:t>Our town!♥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575276" cy="24609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onotype Corsiva" pitchFamily="66" charset="0"/>
              </a:rPr>
              <a:t>BY:</a:t>
            </a:r>
          </a:p>
          <a:p>
            <a:pPr algn="ctr"/>
            <a:r>
              <a:rPr lang="en-US" dirty="0" smtClean="0">
                <a:latin typeface="Monotype Corsiva" pitchFamily="66" charset="0"/>
              </a:rPr>
              <a:t>VASSILIKI</a:t>
            </a:r>
          </a:p>
          <a:p>
            <a:pPr algn="ctr"/>
            <a:r>
              <a:rPr lang="en-US" dirty="0" smtClean="0">
                <a:latin typeface="Monotype Corsiva" pitchFamily="66" charset="0"/>
              </a:rPr>
              <a:t>SANDY</a:t>
            </a:r>
          </a:p>
          <a:p>
            <a:pPr algn="ctr"/>
            <a:r>
              <a:rPr lang="en-US" dirty="0" smtClean="0">
                <a:latin typeface="Monotype Corsiva" pitchFamily="66" charset="0"/>
              </a:rPr>
              <a:t>CHRISTINE</a:t>
            </a:r>
          </a:p>
          <a:p>
            <a:pPr algn="ctr"/>
            <a:r>
              <a:rPr lang="en-US" dirty="0" smtClean="0">
                <a:latin typeface="Monotype Corsiva" pitchFamily="66" charset="0"/>
              </a:rPr>
              <a:t>DIMITRA</a:t>
            </a:r>
            <a:endParaRPr lang="el-GR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00948" cy="1323010"/>
          </a:xfrm>
        </p:spPr>
        <p:style>
          <a:lnRef idx="1">
            <a:schemeClr val="accent2"/>
          </a:lnRef>
          <a:fillRef idx="1002">
            <a:schemeClr val="l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KARPENISSI:A VERY INTERESTING TOWN!!!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Karpenissi</a:t>
            </a:r>
            <a:r>
              <a:rPr lang="en-US" dirty="0" smtClean="0"/>
              <a:t> is the capital of the prefecture. Located in the center of the county, on the southwest side of </a:t>
            </a:r>
            <a:r>
              <a:rPr lang="en-US" dirty="0" err="1" smtClean="0"/>
              <a:t>Velouchi</a:t>
            </a:r>
            <a:r>
              <a:rPr lang="en-US" dirty="0" smtClean="0"/>
              <a:t> at an altitude of 960 meters. It’s a mountainous town.</a:t>
            </a:r>
            <a:endParaRPr lang="el-GR" dirty="0"/>
          </a:p>
        </p:txBody>
      </p:sp>
      <p:pic>
        <p:nvPicPr>
          <p:cNvPr id="4" name="3 - Εικόνα" descr="evritania_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928934"/>
            <a:ext cx="2786082" cy="3642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- Εικόνα" descr="map_greece_evritan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928934"/>
            <a:ext cx="3707923" cy="37155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err="1" smtClean="0"/>
              <a:t>velouchi</a:t>
            </a:r>
            <a:endParaRPr lang="el-GR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latin typeface="Monotype Corsiva" pitchFamily="66" charset="0"/>
              </a:rPr>
              <a:t>Located 11 km from the </a:t>
            </a:r>
            <a:r>
              <a:rPr lang="en-US" b="1" i="1" dirty="0" err="1" smtClean="0">
                <a:latin typeface="Monotype Corsiva" pitchFamily="66" charset="0"/>
              </a:rPr>
              <a:t>Karpenisi</a:t>
            </a:r>
            <a:r>
              <a:rPr lang="en-US" b="1" i="1" dirty="0" smtClean="0">
                <a:latin typeface="Monotype Corsiva" pitchFamily="66" charset="0"/>
              </a:rPr>
              <a:t>  is </a:t>
            </a:r>
            <a:r>
              <a:rPr lang="en-US" b="1" i="1" dirty="0" smtClean="0">
                <a:latin typeface="Monotype Corsiva" pitchFamily="66" charset="0"/>
              </a:rPr>
              <a:t>the ski </a:t>
            </a:r>
            <a:r>
              <a:rPr lang="en-US" b="1" i="1" dirty="0" err="1" smtClean="0">
                <a:latin typeface="Monotype Corsiva" pitchFamily="66" charset="0"/>
              </a:rPr>
              <a:t>ing</a:t>
            </a:r>
            <a:r>
              <a:rPr lang="en-US" b="1" i="1" dirty="0" smtClean="0">
                <a:latin typeface="Monotype Corsiva" pitchFamily="66" charset="0"/>
              </a:rPr>
              <a:t> center </a:t>
            </a:r>
            <a:r>
              <a:rPr lang="en-US" b="1" i="1" dirty="0" err="1" smtClean="0">
                <a:latin typeface="Monotype Corsiva" pitchFamily="66" charset="0"/>
              </a:rPr>
              <a:t>Velouchi</a:t>
            </a:r>
            <a:r>
              <a:rPr lang="en-US" b="1" i="1" dirty="0" smtClean="0">
                <a:latin typeface="Monotype Corsiva" pitchFamily="66" charset="0"/>
              </a:rPr>
              <a:t>. </a:t>
            </a:r>
            <a:r>
              <a:rPr lang="en-US" b="1" i="1" dirty="0" err="1" smtClean="0">
                <a:latin typeface="Monotype Corsiva" pitchFamily="66" charset="0"/>
              </a:rPr>
              <a:t>Tymfristos</a:t>
            </a:r>
            <a:r>
              <a:rPr lang="en-US" b="1" i="1" dirty="0" smtClean="0">
                <a:latin typeface="Monotype Corsiva" pitchFamily="66" charset="0"/>
              </a:rPr>
              <a:t> or </a:t>
            </a:r>
            <a:r>
              <a:rPr lang="en-US" b="1" i="1" dirty="0" err="1" smtClean="0">
                <a:latin typeface="Monotype Corsiva" pitchFamily="66" charset="0"/>
              </a:rPr>
              <a:t>Velouchi</a:t>
            </a:r>
            <a:r>
              <a:rPr lang="en-US" b="1" i="1" dirty="0" smtClean="0">
                <a:latin typeface="Monotype Corsiva" pitchFamily="66" charset="0"/>
              </a:rPr>
              <a:t> are mountains of Central Greece. It has an altitude of 2,315 meters and occupies a large portion of </a:t>
            </a:r>
            <a:r>
              <a:rPr lang="en-US" b="1" i="1" dirty="0" err="1" smtClean="0">
                <a:latin typeface="Monotype Corsiva" pitchFamily="66" charset="0"/>
              </a:rPr>
              <a:t>Evrytania</a:t>
            </a:r>
            <a:r>
              <a:rPr lang="en-US" b="1" i="1" dirty="0" smtClean="0">
                <a:latin typeface="Monotype Corsiva" pitchFamily="66" charset="0"/>
              </a:rPr>
              <a:t> and county </a:t>
            </a:r>
            <a:r>
              <a:rPr lang="en-US" b="1" i="1" dirty="0" err="1" smtClean="0">
                <a:latin typeface="Monotype Corsiva" pitchFamily="66" charset="0"/>
              </a:rPr>
              <a:t>Fthiotida</a:t>
            </a:r>
            <a:r>
              <a:rPr lang="en-US" b="1" i="1" dirty="0" smtClean="0">
                <a:latin typeface="Monotype Corsiva" pitchFamily="66" charset="0"/>
              </a:rPr>
              <a:t>. Bounded on the north by the Blank, and on the south by </a:t>
            </a:r>
            <a:r>
              <a:rPr lang="en-US" b="1" i="1" dirty="0" err="1" smtClean="0">
                <a:latin typeface="Monotype Corsiva" pitchFamily="66" charset="0"/>
              </a:rPr>
              <a:t>Vardousia</a:t>
            </a:r>
            <a:r>
              <a:rPr lang="en-US" b="1" i="1" dirty="0" smtClean="0">
                <a:latin typeface="Monotype Corsiva" pitchFamily="66" charset="0"/>
              </a:rPr>
              <a:t> and </a:t>
            </a:r>
            <a:r>
              <a:rPr lang="en-US" b="1" i="1" dirty="0" err="1" smtClean="0">
                <a:latin typeface="Monotype Corsiva" pitchFamily="66" charset="0"/>
              </a:rPr>
              <a:t>Kaliakouda</a:t>
            </a:r>
            <a:r>
              <a:rPr lang="en-US" b="1" i="1" dirty="0" smtClean="0">
                <a:latin typeface="Monotype Corsiva" pitchFamily="66" charset="0"/>
              </a:rPr>
              <a:t>. East lies the plain </a:t>
            </a:r>
            <a:r>
              <a:rPr lang="en-US" b="1" i="1" dirty="0" err="1" smtClean="0">
                <a:latin typeface="Monotype Corsiva" pitchFamily="66" charset="0"/>
              </a:rPr>
              <a:t>Sperchios</a:t>
            </a:r>
            <a:r>
              <a:rPr lang="en-US" b="1" i="1" dirty="0" smtClean="0">
                <a:latin typeface="Monotype Corsiva" pitchFamily="66" charset="0"/>
              </a:rPr>
              <a:t>. Covered by dense forests and is </a:t>
            </a:r>
            <a:r>
              <a:rPr lang="en-US" b="1" i="1" dirty="0" smtClean="0">
                <a:latin typeface="Monotype Corsiva" pitchFamily="66" charset="0"/>
              </a:rPr>
              <a:t>covered with fir trees for </a:t>
            </a:r>
            <a:r>
              <a:rPr lang="en-US" b="1" i="1" dirty="0" smtClean="0">
                <a:latin typeface="Monotype Corsiva" pitchFamily="66" charset="0"/>
              </a:rPr>
              <a:t> </a:t>
            </a:r>
            <a:r>
              <a:rPr lang="en-US" b="1" i="1" dirty="0" smtClean="0">
                <a:latin typeface="Monotype Corsiva" pitchFamily="66" charset="0"/>
              </a:rPr>
              <a:t>the most </a:t>
            </a:r>
            <a:r>
              <a:rPr lang="en-US" b="1" i="1" dirty="0" smtClean="0">
                <a:latin typeface="Monotype Corsiva" pitchFamily="66" charset="0"/>
              </a:rPr>
              <a:t>part.</a:t>
            </a:r>
            <a:endParaRPr lang="el-GR" b="1" i="1" dirty="0" smtClean="0">
              <a:latin typeface="Monotype Corsiva" pitchFamily="66" charset="0"/>
            </a:endParaRPr>
          </a:p>
          <a:p>
            <a:pPr>
              <a:buNone/>
            </a:pPr>
            <a:endParaRPr lang="en-US" b="1" i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7329510" cy="1465886"/>
          </a:xfrm>
        </p:spPr>
        <p:txBody>
          <a:bodyPr>
            <a:normAutofit/>
          </a:bodyPr>
          <a:lstStyle/>
          <a:p>
            <a:r>
              <a:rPr lang="en-US" dirty="0" smtClean="0"/>
              <a:t>Images from our square!!!☻</a:t>
            </a:r>
            <a:endParaRPr lang="el-GR" dirty="0"/>
          </a:p>
        </p:txBody>
      </p:sp>
      <p:pic>
        <p:nvPicPr>
          <p:cNvPr id="5" name="4 - Θέση εικόνας" descr="pago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370246">
            <a:off x="4519618" y="2085265"/>
            <a:ext cx="2628900" cy="1733550"/>
          </a:xfrm>
        </p:spPr>
      </p:pic>
      <p:pic>
        <p:nvPicPr>
          <p:cNvPr id="6" name="5 - Εικόνα" descr="plate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214554"/>
            <a:ext cx="3951592" cy="3643338"/>
          </a:xfrm>
          <a:prstGeom prst="rect">
            <a:avLst/>
          </a:prstGeom>
        </p:spPr>
      </p:pic>
      <p:pic>
        <p:nvPicPr>
          <p:cNvPr id="7" name="6 - Εικόνα" descr="zontan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32861">
            <a:off x="4363439" y="4202644"/>
            <a:ext cx="3477989" cy="2430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jim\Downloads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357818" y="4286256"/>
            <a:ext cx="2732521" cy="22613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7186634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proussos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857232"/>
            <a:ext cx="7286676" cy="271464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Proussos</a:t>
            </a:r>
            <a:r>
              <a:rPr lang="en-US" dirty="0" smtClean="0"/>
              <a:t> </a:t>
            </a:r>
            <a:r>
              <a:rPr lang="en-US" dirty="0" smtClean="0"/>
              <a:t>Monastery is a monastery of the prefecture. Located 31 km south of </a:t>
            </a:r>
            <a:r>
              <a:rPr lang="en-US" dirty="0" err="1" smtClean="0"/>
              <a:t>Karpenissi</a:t>
            </a:r>
            <a:r>
              <a:rPr lang="en-US" dirty="0" smtClean="0"/>
              <a:t> </a:t>
            </a:r>
            <a:r>
              <a:rPr lang="en-US" dirty="0" smtClean="0"/>
              <a:t>and 53 northwest of </a:t>
            </a:r>
            <a:r>
              <a:rPr lang="en-US" dirty="0" err="1" smtClean="0"/>
              <a:t>Agrinio</a:t>
            </a:r>
            <a:r>
              <a:rPr lang="en-US" dirty="0" smtClean="0"/>
              <a:t>, 2 km from the village, and a spiritual and pilgrimage center of the entire region. It is built in an impressive landscape, a steep, rocky area between mountains </a:t>
            </a:r>
            <a:r>
              <a:rPr lang="en-US" dirty="0" err="1" smtClean="0"/>
              <a:t>Chelidona</a:t>
            </a:r>
            <a:r>
              <a:rPr lang="en-US" dirty="0" smtClean="0"/>
              <a:t>, </a:t>
            </a:r>
            <a:r>
              <a:rPr lang="en-US" dirty="0" err="1" smtClean="0"/>
              <a:t>Kaliakouda</a:t>
            </a:r>
            <a:r>
              <a:rPr lang="en-US" dirty="0" smtClean="0"/>
              <a:t> and Mountains </a:t>
            </a:r>
            <a:r>
              <a:rPr lang="en-US" dirty="0" err="1" smtClean="0"/>
              <a:t>Panaitolikou</a:t>
            </a:r>
            <a:r>
              <a:rPr lang="en-US" dirty="0" smtClean="0"/>
              <a:t>, which is overgrown with trees.</a:t>
            </a:r>
          </a:p>
          <a:p>
            <a:endParaRPr lang="en-US" dirty="0" smtClean="0"/>
          </a:p>
        </p:txBody>
      </p:sp>
      <p:sp>
        <p:nvSpPr>
          <p:cNvPr id="1026" name="AutoShape 2" descr="data:image/jpeg;base64,/9j/4AAQSkZJRgABAQAAAQABAAD/2wCEAAkGBxMTEhQUExQWFRUXGBsbGRgYGRwgHxwdHxsdGxwaGh0hHCggIBwlHxweITEhJSksMC4uHh8zODMsNygtLiwBCgoKDg0OGxAQGy0kICQsLCwsLCwsLCwsLCwsLCwsLCwsLCwsLCwsLCwsLCwsLCwsLCwsLCwsLCwsLCwsLCwsLP/AABEIALcBEwMBIgACEQEDEQH/xAAbAAACAwEBAQAAAAAAAAAAAAAEBQACAwEGB//EADsQAAECBAQEBAUDBAIDAAMBAAECEQADITEEEkFRBSJhcROBkaEysdHh8AZCwRQjUvEzYhUWgiRykgf/xAAZAQADAQEBAAAAAAAAAAAAAAAAAQIDBAX/xAAqEQACAgEEAQMDBAMAAAAAAAAAAQIRIQMSMUFRE3GRMmGxBCLR8BSBof/aAAwDAQACEQMRAD8A+W4qerOEh1KCf26wZgpS08yyAf8AHUfSMeH4Ahyt3eikmvnBuJ4aFqzOoHXbz1945JNfSa7HyYJnpUxoSdSb9W9/KOqlkoZTCl611PYdY0HCuXkWygKAsR6s494H8GeGSrKE6kVHa/nBjpicWuTvDsQSD8AIAA5SDWsbTw7JVzW+H5g3eCZskCXfMsgMbOejatpAODYId1Zi4AUahvIXuzQYbtCkqLEglTMBao/CaRxKMy8yXAo1NPpGAw5UtKASQACsu+h/15weQ5NuUUagbTpDlglASkrKqFw7l9OwhjhQCSLON6OxFvOBRgVNVBAHYvrd9a22jCUleZ60u/m/npD5HlDDDzgmilEKH7RZu+8GBYXKUCKZn9jp53+8JlYMmr0bcUO9oOwiwJYSTUEkuGNrQP7FKQLicKmYE5CQlJZQccorUD8vF5ikoyhLinvFZCwHCRe/zrF5MwJdbZmFHG40gy8ByF8O4mEuLh9NK17wyVPShRmguhQdRFwdm3tCKZPUfhQczBwBrt/MMMBhVgpJPKemj1I9PaCx7Wgjj2KfLlZyMz7AfXSOY+YChBCXBIbq1/4B7RSfw1U5a0oIc2dqD8EE4rBzBLlATJRCWKUBXxVcHbTeKEZ8WmgJLM7FyKHe13+prGSUoKZayzJS5SavV63aoeF6VeJM5yRmUHJbUgU2Ah3iJZAmpzJKPhSWBFGeut7ecKxxyC8PUlc1YHJ/iALVAany6wPOxCaEghYVzKzOVAHlA294LwmGKTma5oSelPK/tAk/CrSpXwqYa9TRjd3EWImDw2fmJ5XIq73pW12HrGmKncwSQ6kKYNarOTuzRTGTCqWCOWgo3y7fyIpwmV4hObKn/saUar+WrQhBK5hT/ZlsskvYOlyxG7dt4EVKDqCklJBJcfEDsx018oZYvDpRNAWHqkEBd0tW2pzBowxyfDXldWXKSmozB6Me9ukMQFNxYC3RbQhxoXZj5QTxORIyBculA6WNNCCbXF9WO0ZqUgJSVAgFmDVCq3ZnFqawywiguXRYdQrQA9wN/WADz6JxqQSHDHrFQtnoCSLwTOwaE8q1KSS9KHlFjbW0YSiHZLvUjqNoQi654ypNQoEAAgUSxrZxWIqYZZIUg5qEg16uB2NxGuGKGJUmri3QdXc0glblJnMorFEigCTWjkMSxsd4BgsxIU78tE5RSrvq1T94mDxK0oOQhJcP2OvU0qYKw8iYnI6czucrmlKhX5vAKpoKVZpaErblyG72fm0i4yayhNeR3h8bPKQSJZO+ZvbLEhNh+MLSkAEU6D6R2N/8zW8mfo6Xg2kod8nnXfbSNsLKXlIpe56dN4C4fiviDKVrdqmtmvGylE1H8x5rwdW9VYUmcAD8rQHxKcggoZ3Y9R2jniBiGPqWPq8DYlCQnMoN200b82EOPIpzdGSMUwyg2NmJ7wTJnJmFJYuL206M/wDuFMqWalPK9QdfR7awVw3ELTNqhwKa60qY0lFdGQz/AKTKlWW5r9BpGkmQAK1J92tHZmYG6VWcV3vaOKzcrgDZqv6RhbCipXWg6FIo1Nrf7i6sKgyysLdRpQMBTUObVsYxnB6mpNafz8oyExJSUHlKrd+wrFxsdlZUjKE8+ZnfYiNZmEJykqYVJAcnfWLcNmpQhlpzm96O2nT6Q2w/Fpbf8UtwAzhzrvFWWnHsC/8AGMjPlcLoA1Pcd4gwDjNkTluAaas9oYHjq8qmSmjsAkN5wDP4jOXIIWQkasBbN072g5NYzS4RkrCgZspKQkOXYsPq736xJfExkLEgAhhru3ZxFPDC5S0yTUsFEk94yRghLlAlNSoONH/mHXkUptjOZxRkEA8wSpvOkJJGFUUg5rkJbYtYfWNcPhisLNAybnuH84yVOASgPz0trDsyf3DJ8kIEsnmLuXs7t+dzDjw84ID5RXSmwtZqP1gDBTs7Cig5Bf5dfvDLhWJJPw/uIKASGDsctXtXyJhlRKYTCKpUcpuXrt2PWB5+FIUokBizg96nvpBXFeI+GopS6V0JSa9xWmu0LOL4lSlj9oyhwkuymq8G7Am6ZSemUMgJcO4IFGa1/wArGWFWBMyp+BRsph72612EDmt2LfTWKBI/PpCM2w3i0t5zJLAUDlwR0ItSGXES6EvyhALNlewA/wDjTet4ViayEUSGUa6npGoxAmKASmhACkvfUl9/pFJ4GTHEMkkgEaMQ4NGcagfLyhgcplkEdU2News8KZ0wJARLJVZkkvXWC52FWpGeiDLoWJB7ttFIAfEYAzgkk1chLXArcddoIwmE8EhgSSKqLebNuI4qeOWpJY3Zw4YMft6wRMCMqszpUq5yqq1iCB7fWH9h9gU9BmZxIUHJJIs7BiHPq1vSJh5oWhQBUAWBJDhwKkAmlS9ni6QjK+ZIUb0Yvv0jBMxXiZVDKMpy1cqN3vakIBjhJ6lyVMcwCapOarXanygZWHzBK1SiMgdwHS5rlufX5Rjw7MonxCQMtAr0+0XVipozSnTRmoCUgaObC0KxoHOCSalq9PvEjRE8AMSonziQhi8JnliVJYE31/OojfHKJSwZLbm/UEbbRMFiMssKU7KAuPlo+usUmlJL0I0JpyvuDGXeTM3wkshNWc1cdba/OBeI4eYoAAu9yCAMu17wQpT/APEEsKMLepIOoi0qYSwyuQasQwG7/loStOw6O4fBpBDEnKnWvrpGysQU3furWM5qiCVMS9CzU84rMcAlPMdBEvPI0zKcoMchN3YmnVo2SvKQkkFwNad937wPhZubOyQAPIHqHjV0klwx6OG/jaKroLO4hLgsBuGcl7HyjGXLUhJzN322Ao8Z4aUyiauDTt+dYKnrVMQU/EWOwynS9xD4wKwOYFZczgA/Dmp3/BFMGo5spZmuPozjzg2eEgJRqLFRrsY0kygCnL/9MBXufaHuwCBpGUE8xdQKQ7AaVLC7h4JnS2l+Ga5gz7C+b86xlMQkTQq6bto7ttBCZWYZnFRyl6A7fMV3gvguL6L4MESil2cEhqsWGu8Z4yeEoSjRgX367bxVXjeA2VmVY05d+tYEcTGylsvShH8xXuNusBGCXMUk5RQBRAIo7WpeBhhlEpfLl/cWchhaGKFsjlUzXbXqzwBh8UOfcir99PSBdtCdJI34fOyEKAZRckU9vaGvDJyfFStaOVSSFJNxpUbffeEi2lkq5jrYUppFpS8zLDpHU36f7hZBM9N+rcsydIYMVkAK9tGPWPP40ZpqygcmYt2BNR0hlhpsxSAtAqHKTS4OofYloFkYNgfEop9iK/W0P3KcNzwBoAduX09xFTJB1ZtaPDKVg0C7ktrq42G0TB4ROZwS430+1dYSQvTYL4aMqcyVGruNC32BaC5WFZGdISS9nZt7VNt47jlZEnKWdRLADt9PKBV4x05UOlqpr5EdqxQgqfw9AWpIJSVB/wD9RbelPWJNCUhPPlSAXDUU9C/l3HZoxk4wqSSsFVMpNLdd6QX4CJiQHctmApQUcn162hgAolIKDnJKgWG9SDSlhfzMFz5SzLUJdV2dQD+RZx61hc+UlnZ2YuxFiOo0glXEJgU2Wlaux6G40gsQNh5MwMCVUSS3TQV3IHlHZUtSl5jRSQaqIod2ekF4Ja1CpDIqB/lRq7tc9YNUoMcyEl7vsND67QK2OqBEy1PmWrlYpJZ3o7ioDwLMnkhSgCUEZTStRq2xb2g7F4HxEs+Vy9Ks1KU9o7JkKQEChBdxo19blv4hhQqKCdPlEhj/AE71E3J/1231jsSFHlcNil+IEkqSklstg0MpstAPIwIU+uXexoRF8UlwAUhWgNiDoQdIpJ4fkFTnZiPaxiXJPPBHARNTVSmSHABSzVbTbeOSpigoBqO9q92ADxbFTAC1yLPHBOKUlQNdPvGeaCzPEISs/wBwm9An6R1MlIBAoNH+Ucws8KzMK3YG51MEYfDk0ejF+tn6/wC4HgaOpmgByQTqL+m0XRLQGNR6+8YeEzEMPVyBYXik0qBpMUNSFBJbqABBVkh09YAzCzbafzFJaAWYsesCSlKcM5c6WfcaPBigaZlWudPLb+YmqCzLESgQSxYUcUPn1iSJOQ3VXdo6nFjMyU6sa7MPxomJCspJAOWpTf0Lw88CMQVAl3CTRIAcnr3jXwUJKRVw7D3JIiqFgskgpJDpdg3vW8XxMpIBdXOG1buw384ovoIGJSU5VElOgb8YQFi1g5QlLMAPYAV8oxmzQ/Kaqc2oNgH6VjATSQKgB2NCe7UilFheKCkYdIHMMpuGLvXv0jFMtLsty4LtbyA2JeKYoqoE5joQ1hGpKUIPVnJ+Xa0UB1KwVeGkqZmoNG+J/OLzOHpQhKllahZbOWtcO4S32juHxvNQBWVPxeVvcQx4TjM00IULgsK79TqaPCto2jteGMJWAR4KkhTANlUGoGdt26xyRgkqlISuclKy9CXJqWN4Kw2FlpSoFJAswIIOxJ6Es3zePPzJRVMCVBN+VQOjkBxraHYncRhicOEzEofMMuYqGg36l4pgpyJoSASlZDgHW9ocnABKswDBKMoIFRZg/eB5mHEtQJIzHdgbhgG84ClJgOKwqF8ilArSHAcC569PlGPDMOKgpFNRlIOlSDqdI14pJchQl3Lu1OUFnq7EwpxcjwilSFXSFULsX6bEQEyw7DsShElLFIdTBiCx2JfvrGmDkyyoqAJp8H+CqOx1H1grD46cZLmaoUaocOWvqx30r0imM4qU5hkTnPw5kJqzE6CKQsA+N4aCyktlDqUSa6v7/mkCiQgqS9Qo2Bc0szuG6mkGcE4jmK/FolQ5QkG5vaw0rBxwMkiiynW489HaAMdCucvIMuSYwNjloR6U7PGhluAGFnLnTo0XnYWUJktPjBy4AUkl66l2Fd4vLVKQXExKjYgA72tAmN5ZRCyS4Zg7tqQaeTDWNZ6AoJoU5alVavUW0PLeNJRl8qkLBc0ZXSpL2D7xebKUoEoylKaPnBAZ21YdoVia8CealT8qEEaOsg22yxIeIJIfIC+oYj5xIdoWTyWKkChUagjsY1RJASBnLkk7023jJdwC7Fm+TRqENUWPt9Ixd0TgzBrlUO2YU/1HcMXdwyQ1wd9PaNUpa/Nr/EWVMyizh7f6/DBdk7SqsUiwy+gbWj7xORiDpW1vKF3EMKpTKTYCodidXaKcMUtaClKStZLBg99LN7xa07VoXA4MuoarDmro1Ii8pLKApTeBP/H44EPInCtSU9vpGXgKzc8taRckpNVWA6wnp1yw5DgkPoejM38ecaz8OClu3xH5MLwPLKCps/Vun0i8zOXqyXNtL3G1ojsErKePKUCAClIuQm7UdQ1Gu8aYeWCA00Grhje7VPWB5RUj/jdiDmqAAfen33gWbKUgpTzMbqFiC/w7CL2+BpD2RhwglZSCuoY1bR36/wAQsmKDk/42pGy1LIYBVnsa9PPeMPCmEn+2qvQ0Aq3rExQ9k5cJmhdQYkA0qLxeZh5igClICCCyqB2Na7nWK4rCLSkKCVPY2LML/nSH/B5H/wCIVTA5TnKX1JAUzC1B7xaLenKPKZ55JYDmB17NqPaKSZGfMQ3K7gjceRaDUIRNnKyjK1Ul9GdiPKC+GYdSkOZaFZiUlOYpVs72ps3nBwEYuQFhFukuAXA5ex0+kH8Mw4S66hWVgNNSTfaBeJ4HwFoUAllZhyqUWy6VqTW9O0bcPnGjoLJSjK9XcV9x7wqKjh0+hlgsWozTLKSeVzy0vro/aF0yUoT1EoHhg5hSj7CDpYWSRRnDKFwem+o/3AfFVkMtKnyqyqFmJFRDsprsdT5ZMpQeik1ILEAhuXanztGPE1A4Y8xBQKKoSGIYd2iScQRKQQBo7/7ttHP6+XNHhlA50c5NwXA7EAvV6ERVkuOLAlYzxAoJKlZgm1SnQ33IekBzQU5UplkqTTNQOMpcfKGXDsCmWk3UrKK6fE4y+o/DBZw6VZizn9yWdxuzUal+lYA2y7QlRiAlGcIUDRI1oa7+xgvAyc751KKweV6sKOEnUfaKYmYk5k5OUF1FBD5hunftCzhmJzLU4DZqKrQu7aUIehiiGzRQEvFJASBUUNA248vekG4jFoSs5gCagE+7FrEtrGH6i4c6guVzJUAWTcPqfJmjs7CkqkkipSHuehZ6N0+sS8DVmPFEBapYSFAs5YEpDgGhMZHJKWxckhwf4jGdNmylKDlKc5AYUJG1faDJiDMyrannR6+jiAOTKXPlE+GtKkVJe1y9h84tLUnLlSchUr4b5k6mOzcKCtKlEVoxNHhjh8LKzJDp5b9AxNdWhcgKUcRXLGREslKSQOY7xIe/08s1KfR28qxIWR4PMoSXv56msaoU2/aM/DJAb87RcIUWBZnd/p7xHuQdQsPV20DRSYzlNRqTo+kbqlsL02I+UclppVrentAgqyiyMhd9Xv8APaAZOBbMMoAFiCXNbH7Rri89CnmLt/oeUFTVUDqAGo+neNFLasEsqcXiQjLJxM4f9Ao2sClWanYNG6OG8sszDOmzVCoC3CS5HMCHegcvrGHAlmXiQcnipWMqXI5Td6x7CVw+ctSqoljQBT1bWlqiHKbaovTiqPLHgxmTGAVm2ykg+bUEGcAw6Jy52dssiWVqS5DnQEjoDbYCPS8POLkrKZajOUQCRldme3eCsJ+nlylFYyIWtsyWNWLspwaXDDeMb8mqgrTEHA5U7FpmeAhACCmquU1BZIYEHdyxtWLcZwUzDrkBctkrYEpXmDggKJISClPMN+5j2n6cXPZQmyZUoHKR4VlGrln0b3jbG4maDJ8FEmZJOV1KzZgnNLylDULnJfaJtNnYtbUjwJf/AFJZXMJmSwkg5Q0w5K6KzpdnF7wp4dwLFDF5VSguSlWVU1kkMpGZKwhR2Uk6sdyI+gLnnZq+tvrC0ImpxCpi8WfBzP4JCGrL3HMWNB2hJrNg9fVeNwF/6ihUkoRMnZg6k5hL+MoBTmOTMU1AZ7vCb9XYJWGwo8aYDiJq8sxYJyrYOGTQBhS2hj1U/iMpQUla0sqhZzQpG3V4X8aMpWFOHkWsnMCWS1aqLuXNesEZpGepHVku2fLsGMqwcuYg66+lbx6nBXTzJJzEUdnBqx8tYXo/SU0kEzkpANggk30LiHn9LKSpqJDuHy0c9Q57vWHKcWqTI0dDUhmSwee/VE0PKCGyvMPnT6xbg6lEJLAhLMb6WPnRo7+uJQQZJRVzOGgYJUgA0Grk+kG4IlOEQUEuZbuNKua7Fo0r9qMnnUZqsqD6cwJAO9nhT+oMElJUxXcF0h00LlSjqGo+4EZT8epcgqSRcBW40+kG4mTNVh2BWUFPOoDkUEu4B15qEh/m1cOxr9yo5+i8H/UeLLMxSUZc4SGACwQnMaVYEx6BP6ZT/TKV/VSlqq05J/tAA1etWNCXo/SBf/8ANEBKlVAUUcoJZ1BaWHZwI9oARhVVlpWpBS2cqQOVwQrIC+TmfLESkawlOOIs83if04cuGV/WBExRA8Uuc/8AgJYzcvKzMT7RpN/T6JeJWUziECWVKkurMoBznK3tmanSPT4makBAzyhczHCrMsryED/rMvsYC4vik5ZyPElgFCwkMQrOQtPxE5cvIrz7h5UkU56lcv5PnE2SQsTlzUlBH/0o6M17fxtA5WnKtEz+0VEgM/r9T1hUiUQkIUcxSpwAbae8O5bTZyVhByhNWBuT8Jp6ecbJnFdneHYNElRVnzPSoox0s12qYPnY9MlJcKUCSApLEJNavYVMAY2YcwSkKCVbhn/61H5SDMPiUKQlDgKNkEa9PLQxSyPh0LsHIWZYM0hYVUZhY6XhinDDKAHDCgFqaNAWFInJKZiWmSVBxUUsC2sNJCrd6tEdlKgCdgs2WwYioY01d45KkELxAEsctQQ1RsRd9PKKYjH/ANqatJGYEpBZqOGu739YG/TuCM4zFFS0lnzg1d3IJuX37xRLYywmHxKkAhRSDYKSkkV3iRhiOIycxzFT2MdgAR4OYLk6WDnv847NUxs3elHpCbD9SejGvl+aQdLeYBQmovSlb2e14ThTMwhJBDJevWnt+PFjMZLKAe2vz2jN8qVCujbU2JuTeA14jNW+9INoWM5NGcUPantSKZio0OrFvasC57GrdfpDCRLcAOwFrxDVD5KpxBlrCmTlFhW+nTSDOH4+cuaGVMKFEZ2JFLGrUb+IrKw8vxQmYFLD/t9qnzp2rHoMTjMMgshLDKgGo/arMWJf4gcpN+usF0jXThbL47CgTZS8LMXL8O6jUkuGZzZtDTpDefxaesuVsTfKG86amEUziMr9jjoov6FgfnFJ/HpMsVWCr/FNT+XvHNJTbo9LTjowV/ka5iauX6vBOH44qQBmWnIGAC20sBroKDpHgeIfq+YqktIlgj4jVVi3QW6xP0uM+KlrnuZZCnWs0H9tQcPdlVYWaNIfppcydEav6uFVFX+D6SMTLxqMyULllLgKOYBVqgHlULio8w0cw/CElhMnSkrdWYAKJCR8KgNc1KPR7mL8RwS8qpqUkSUSgUqBHM5ez9m7mCeK4PxeFlKpvhrUtJRMpR1AtQu2VwwMaOCbo51qtK0/9f2zEcPw6Gzzi+rBIFxYk7PUj7r8VxjAyyQ+eqmPiEsKsGQBanf2jxGI4HKSuZnxJmDNL8MulOaoMxJDqILOBetYaBfD5ajkwviEEIBWqYtj8TqS6U6iGtNefhA9aT6+X/A/4Xx+VOWJEiTLmKmfCCk3D8zqUSwcv9hHZuPnn+pyylIMkTTSWEhZl/8AIlCkhnAL9RQQF+jJU5CfEw0gFGHSupKUlQOVRlggOVK0clqaUKjHfrPiGTEIMpMtM4qJK0qdIVVTOWOiTQjpWL9NPz8mfqyT6+BxxPhs8yUiYiUlSxNMxE4u2TKU5CknNmzAPopxCDifHk+AmXJSqXkUmrl03DE9SYw/8niZyZKsTPmKEvRCkh0lWYuyebzME8TxklSTKko/tghQCnKiWBdVzQxLUY8GctVy5ZJXF8OvDr8SSkzQSQwLKUTRXxX3Ig7hnHkSsGpJSozZechJsCS4etnLsIRysONcpCi7bHpHUslSpaiXzKBKeYEG539YnEhx1X0J1KWVZipnLsKV0YD+I9VJ/UGJ8EATFkihOY00t0DCEHggy3SHOYAauKlm3g7gysyJiSoMU1b0IiuSVaYx/wDcMTQeIohrn925+cB8fxMxU0TFTPEzAXIcUdm0DVjDiOHSkS8pILAMz6uezwHilFUw5m5m+UKkVN2qZScoFg7kgOCKF6hiBsfeGC5D4dOVagszQ4DsAxZ/cwBxiXkmuhsrpCQkEskJA+QEPsLgjKCpj1uE6HQE7aiK4ojbkJ4pLSZYPjrKkqFJkwqVfYqp5UpACcHK8dMzOz1SHatrXYmsJytapq1qYqC7aFiwH8Q1x85lykhJZNSCPk+20UvAN3kL4bOlnETCASpQKVO1WuzXsDGuHwipalZS6lKCmUaC/wBaQrONyzD4nIpCipJAFH0IF6fKHAAxEgK1c5spZ2PexGnWCrKiyiuHfGJhCioulw4S4Zm6HSAcFInyUZcgDlhlIIIJrrSDF8Qyql/CmRl+JWpFGFzBXE8cmSlK+ZYeuUaXftUQB0CTJNagg/nSJGH/AJSSvmUpSSatsNNdo7CC0eWlyRnIckqJIOoG5anl8oMQhWUgKo4rWoszHTW+0D4XFpCXZ1ncdCL69o0ws9Kg61MbNqN2DVOsDszNpUsuxloUwqdDvQim8YT8IuyULLB3DkPqAWq3bQw2lpTZzRN/t2eNJkwh6FQ8g79HfS/SMvUaY6PP4eUtg+UE7t7Nr7xojF5VFKXcXcX3gXEBKVOahiAFV7dNo7iOITFdjUCmmkb1ZJ6Th+JlGWszUAzGZLhWutAag9oKw+KlzkmXiSEpAAQUio0YEFhYfEWvHnMDjFEOcuVNwLu2kG4hchaUgeIlX7rKBfUBwzVpXvENUy1JnuZP6f4fOOHZMyXlLqyqUrMMtlEpoXBs46x4r9V8HRKxM3w1ZJIUMqphraoCWzK+LQekBYfhGcUK1uSeVD60JrdqwCvhM1cyYlPwoJBWSyQEkjMSbJ1rFx9y5exReLlS6S05iP3zA/Skuqf/AOs0XwonLJmKCiEj4lFgBsHPokeQjVXgSPhHjzRXMof2x2Duo92HeC8KtSwJkxWZj8JolLEMEpZmo1OsXuUcmcn5HmD4xjJmEThiGw6S6ppIcJFSkOXOUOWFeYaQwk4XBz8KSlc5Jlv4SphUQli6szguybCw3hEmeuatCcxDqABILAEiwAJsBpHp/wBaTsstC8LkQgBIV4iSMx+HxPi5QWYBQNqlmJzdyysD0p9SEQHDJQIXizMPxJEmWospw5JIYm+ovGuG49IZSsNgZ84qd1LVlCiAAaJJFgKRniuEYyQlCQjBISUF5ysqQytOZTG37R6QrmS1qZEzGrUHc/06eRtk1QCetqQUuWy3KhvxX9UYsFUubJlSkmplhJJLgAl3Y0ABpo2kI8XiTMXmPLahtZtdI3GDSAGqdz/MRCasQL1taMty6MpTbOSAaAA13FB63HaLzZZFU5XZtlHoOkVVLKkqoydDduvTSO4dGUM5Lb+9IRnYMJuoMF4bFqTMQtq0+5hbPmEEuMoCmeIhWhoxpS77Pf8ANovaWmMJeJEsr8EFimmY9Sxu0XTilGUcqapUSaXBFj2NYFxkp0FYUE5Qzeb03NW8oK4Q5RmSq9qV7wvua5boHw6lzQpJIKgXGa9LxmtZmABRDgM+nb3vDaYhCV5hRR11NAB7NA3KFAKlgZqu29/OBtD2+Wdm4XIFEVSqiugo/XSkFEvJIGYMmlC/QekDzUFaFCqgajuBekH8PlHIzPlDn5PbtAi9vgF4PhUE4mUoB86JiTvygs+xp6mG0/ABUhYWCpQPKRUghwD7QPJUAQ4GYprtQOz70LecHYZbLZRPM5BtvSmtDFXkThg8tNkK8MiYQFAhIbKSz/u6aeca8LxcuXnQsFaVGhS7E+oifqAFC1qDkTOltw+m8JKNyuTWha2jMIqjBumH4/FrxEzKhLITRKWDgfgeG+IWAEoVMIZuQ7ig0Zuxjz2FxZQp7ffSCyAzywTMUqpFWG4Hdq94dgmOzjlihUlxEhWMWEgAqQ4Ad6m2peJDtFCeXImeKDZ3IsQBpSHWElJSQlRBXozsOtnhRgeJJcAgPZyH6QwmYw5VKSmrUZie5AsIympN0JUcxwCTMdSSMoLZVONiPnW8JVTZpQ6jnDMxJdI3YdrkGGnCJhBSpaioLcW7vUsSOsHoXJV8ADuNAKa6eUG7ZirDkV4DACdXxAkCpSQX2cGA8ZKKVsCSxo1vq8eomIBI5QT0oA1bwsn8ICwVhTEAqLm50NvLsII6yvINAHDJylcgYEt0c7k/yYKxkgoICncdi3ZusY4TDroaEg0LgANW5LesE4fDzpygUAKWGdjpb8aNcNkleFqmoUDLKiaF0g0D/uGog7iuHXMQVEKuHZTAlmC1DUsAHatBBBwc5IzzDkIOQspJFDQUU50qwGhrSD+HSlTAoZkLzILO2YKunSlQKPEPkvNFP0N+l5WInH+pmzJQQykZE5qgu63SrkAYklgHqWgzF/0viKCAZksvzqoouxJYHkAJLAJpsdFHC+JzCpakEyyEpzZSQplA+ZB17iK4ud1zN2FH1194mc3hEB/jy5KimQCEkvmWUqtZlAduhYO9oLw+NQpDzXUlJc2dTkEX1B5urd4QK/yzD80+/WLSkgim1Uvrc1iXNjWD03GZclRGJUnPMUkFAWP+NA+Hl0S9O5MeaxeLVMWpajfQW/8AkWgviK1mRISFMwIINHBLiuop+PCeXOqpJ0oOoqxELLL1HgIM4veOAHRydR+CsDLnJlcoBUrp9zpSNZE4XBsdCS59N/S0Pb4MLNMOSlLqBSnrcV2a3eNDLQoaeTN5wPKnTFEmmY2BB8z9oukmr06Nbq70iWgOS5eYs9qNXTy/GiuLSeXNoejdH940MlwCS5FMyf3bgjVopLWxXdw1PLbrD9ikzuHDqb4gTodDpBaEmx5CxYN1oR5wvXOZRUGDNT59jFpmNzqKn7VPp6/OCjWMkkHYmQoy3LOA7hmdg4haoqMvfKT6Ehx3g0KMwjMqrEULGAhKmMpw2UVrqCCWpWh9oaCWeBnIICQwYsDez39jB6Zwcgklxcd2MK8BOCmJNCKfJhDHByCxOYOD7bn82gRvF2hhhMqQUkUAVV9nFTuxtC3+uSuYEgg1cD11jDiU5XhJSCKly3a4e1YpgJUuhT8SWSVWrWvare8NvIovpDbiGGCxlIoTU6guwMeNxOGKVlBS4STWrDZ6UelI9TjhNIlqRVWYJLbG/ZvWFK8FM5lTAOWrbgVfaNLwYSjkCRIzIKlco/zDsk9WrA8ieEminUD8X8h6wQief2kBJehLDr/qApvDSULUhLhqEX63NQGhKuyfYJl5FB8qS/5vEheG/wAAeoH3iRW0VsBkqSCCz94c4Hw1kqyglgAmjdKOH84QpEaSaG5A1aNJxsR6PHYglZBZ3odANAoVHyjJE9JvSrFnp6CMMMQtszkDRyLhgSz1i8/DZW8MgtdNXq1Harb0jKksDDs5F5r3DJS1R7vpaNTicsssVKJFDolqd4Wongl3Dj4S1q1794ticYpjncJNQWCnAf8An59IzcLY7A52JmJY5y9il7U1Hwx6b9B8QIxOV/jDkMGOV/vHmMbipcwhMuXkdnLv02t0gnh8hSWIUQtJoa1HTp36xtL6chF0z2eJSAtTJBSpRUygDclR6MOtIy4XjkgKLgVsWYF7geUKcMc4mFai6iCCVMDuLHvGcmTTNXKLlzf01jFui7GWJw8pIaXzLWs5gkGgNUs1CGOm0ATClRI+JjlG3YEadoOwmNWmWtAUPCW2YdRZuv1gRUsoFD66ekQ5JsimwYYVO6vPRtmv3MaIypIse+o+kdQlfMSR067n7dIjsBbelILEF4lTgZSSkMCnN7j18gY5icJLUQhKVF2Yl3rp1q9rwEmcBUekbpmcwNW1+kLKK3sExGDKFuOyxehNaH31jYyGUnbo9OnnBucrQoHer3bcFjAk7ChAC0FRBu5dtIrc+GJxvKFuJnJMxScxlroxqSw/a35eD0zQOugUGvau3lHZmHQtlKRzkMK16DvGKJ5DjKE5SSxqSBU1J9GPpFWmjNmyFMCXJNj5dBHZIZsxc9R8oxSAFlQNDSlA7MxG8WmzctySHoBf6/7iX4LowmTAFFFEgggXGnZvOMxMIYKZBNWLOers3nBM4FQDA61LOIBS2qDQFyS+jFg9ouNCDMM2YF7evmLQRxXGkLSAGGUOeurxjgU8ubRqMKt9o3x8uWQqYC1R8tdjE2rLjYThZCShKwoAhZ1sG/169IkriL5gA3KQjr9oBwihkKS5JNKWGrx2ZhgkmtPlT6wGik6waSJMxYFsigzk2roIzxEgy1pZTF+ofb+Y3kBaUgWBzOTpShrBk6V4sv4nygKFKmra+ohLkHFUB8IxpQoJKgUAtsxJ+Ii949BMUCXDKNqN71brHkJJIUUqDsKjdrg7QbKxxQtORISCASlrmuvQe8bRfkyBMRwwhS5TPlJKLW0rGWAWskAsGoQOmhi09cxK1ZySsEuX9IX4jiRStxQm7a/7hbW7SHgJnzJeYtI1/wAiO9HjkDr4ugl8ojkPa/H/AEe4Tgx0RyLyh1aOgzNcLNYirddv5gvDYgImJUpSVMTqoeZISfYGF6Ffhi0qpveJasD0WNxMlcsOxKQWKQQCXq5sd7ekLDPSUsqpIob/AHhhgQCCFpcFgxVWg+I+ogDieGEtZAYi4YhwPImMo1e0ZyXkSAf3BvhHfV719mhjg+Iptlyhql8xJ3eFISVUBZt/5MG4XDhTrWGDMwNFafjQ5JVkEOJSkqBu5HxOLuatq0TDy1OcxN2KGDEigPuT5wiXNKCcgOUEO4tpfSukNEYhw9QfnGMoNcFpm+LnOSAfKKJmksCq1ajbQbx2cHAI12FohOVJSB3J3bXWIXBLwzqV6NpeLCYAwq50O0Zoc2ADGp7RaSlQdyC/T7/jwNCLiWkWIa7flo1lSgp61FLvAqkAOxyvf6fgjuGXX9r3YEv0Nu/eBrAgmeMjKzPX3+Ua4accpFACGIYMA7u3tTaMTl1Dnr/G1omZNPcRJSs7ipRSsquFMaaG/wB3F4GnJSsOzuPx/rDDOHSlqWajn7xliMCUl0vuAbXq3WKTG43lFRJTlTqzflveMJ6ililLvc7RoJgIcVPt6gUjuUEENe7j+IS5yLowRPHVr3p3fURZagAFMlRagv6U73iKl2c9GFv9RAWyjyD3inXRKKzCoKIDgH4fJnEXUqo3tb3imMUUtdnrq1KGKhbEZqtZzd3vBzkokxxzAMkgW0O7RuhYQoXLiri76xnLmVIt+Wi6EoIUC5V3YdneBPpmipcBK8QlRIbVgd/wvHFkABm2PbX86RVeDdACbUq9orxEqIZPw6lumnSzwI1y1kHm5kkn4qEhTOTXfeCuCFBU2dnSQgv+43H4NorKwikSwpRDM9jc0I7QJIKMyU5eVJLMSCauH8vlFxxlnNLA0/UuGBlpDMpZoSGzZQRXs8eFxiSFMQAQBHrf1JxAqTLIJKsxYPRI/wARu7O+5jy0rDKmlRB61+UbxffQmFYXDzMoZTDsPpHYqJuWhSoEXyrYeVIkFsQriAxIkaiJEBiRIAGfCsUXIvSj7226wRxVCQpL0KnfYWs3rHIkYP6yugAoqKuDb3+kFzJoyjlb6j7R2JFciC5k4qSlCUuFEuHZ2D1PlGWKxDKCAGyU8zt0iRIhJFDbB2e9Q3ydn7xvOQTbcUprHIkcz5BmSpJLlJOYPfp5tFZdg93/AAiORIZKKTZSCxLh3trHBNShTClNdu/nEiRUcjZWQt1H8rvGiZ3r+ViRIGgCZU0/QwTieImYkIIDipLfKJEiEWsAhIyuAznSj6v3jhVEiQUSzq0Ai7NYjT7QLjSBlSamuU9W09YkSKhlkvkkjE5gQoXGn13EcxksjI9afIPEiRUsSwCeCnjBx1NIvJL07+0SJA0Uh1hFJMsrrdiPz+I4ztS/+jEiRK5OiDwXxYzSSix1Plt3+UK8hRmH7kgGthobd4kSKZlJAXFZYKJZLZmcltdIW4SaxYjKWDF3iRI101cTJmeIxwzHlB67xIkSNdq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jpeg;base64,/9j/4AAQSkZJRgABAQAAAQABAAD/2wCEAAkGBxMTEhQUExQWFRUXGBsbGRgYGRwgHxwdHxsdGxwaGh0hHCggIBwlHxweITEhJSksMC4uHh8zODMsNygtLiwBCgoKDg0OGxAQGy0kICQsLCwsLCwsLCwsLCwsLCwsLCwsLCwsLCwsLCwsLCwsLCwsLCwsLCwsLCwsLCwsLCwsLP/AABEIALcBEwMBIgACEQEDEQH/xAAbAAACAwEBAQAAAAAAAAAAAAAEBQACAwEGB//EADsQAAECBAQEBAUDBAIDAAMBAAECEQADITEEEkFRBSJhcROBkaEysdHh8AZCwRQjUvEzYhUWgiRykgf/xAAZAQADAQEBAAAAAAAAAAAAAAAAAQIDBAX/xAAqEQACAgEEAQMDBAMAAAAAAAAAAQIRIQMSMUFRE3GRMmGxBCLR8BSBof/aAAwDAQACEQMRAD8A+W4qerOEh1KCf26wZgpS08yyAf8AHUfSMeH4Ahyt3eikmvnBuJ4aFqzOoHXbz1945JNfSa7HyYJnpUxoSdSb9W9/KOqlkoZTCl611PYdY0HCuXkWygKAsR6s494H8GeGSrKE6kVHa/nBjpicWuTvDsQSD8AIAA5SDWsbTw7JVzW+H5g3eCZskCXfMsgMbOejatpAODYId1Zi4AUahvIXuzQYbtCkqLEglTMBao/CaRxKMy8yXAo1NPpGAw5UtKASQACsu+h/15weQ5NuUUagbTpDlglASkrKqFw7l9OwhjhQCSLON6OxFvOBRgVNVBAHYvrd9a22jCUleZ60u/m/npD5HlDDDzgmilEKH7RZu+8GBYXKUCKZn9jp53+8JlYMmr0bcUO9oOwiwJYSTUEkuGNrQP7FKQLicKmYE5CQlJZQccorUD8vF5ikoyhLinvFZCwHCRe/zrF5MwJdbZmFHG40gy8ByF8O4mEuLh9NK17wyVPShRmguhQdRFwdm3tCKZPUfhQczBwBrt/MMMBhVgpJPKemj1I9PaCx7Wgjj2KfLlZyMz7AfXSOY+YChBCXBIbq1/4B7RSfw1U5a0oIc2dqD8EE4rBzBLlATJRCWKUBXxVcHbTeKEZ8WmgJLM7FyKHe13+prGSUoKZayzJS5SavV63aoeF6VeJM5yRmUHJbUgU2Ah3iJZAmpzJKPhSWBFGeut7ecKxxyC8PUlc1YHJ/iALVAany6wPOxCaEghYVzKzOVAHlA294LwmGKTma5oSelPK/tAk/CrSpXwqYa9TRjd3EWImDw2fmJ5XIq73pW12HrGmKncwSQ6kKYNarOTuzRTGTCqWCOWgo3y7fyIpwmV4hObKn/saUar+WrQhBK5hT/ZlsskvYOlyxG7dt4EVKDqCklJBJcfEDsx018oZYvDpRNAWHqkEBd0tW2pzBowxyfDXldWXKSmozB6Me9ukMQFNxYC3RbQhxoXZj5QTxORIyBculA6WNNCCbXF9WO0ZqUgJSVAgFmDVCq3ZnFqawywiguXRYdQrQA9wN/WADz6JxqQSHDHrFQtnoCSLwTOwaE8q1KSS9KHlFjbW0YSiHZLvUjqNoQi654ypNQoEAAgUSxrZxWIqYZZIUg5qEg16uB2NxGuGKGJUmri3QdXc0glblJnMorFEigCTWjkMSxsd4BgsxIU78tE5RSrvq1T94mDxK0oOQhJcP2OvU0qYKw8iYnI6czucrmlKhX5vAKpoKVZpaErblyG72fm0i4yayhNeR3h8bPKQSJZO+ZvbLEhNh+MLSkAEU6D6R2N/8zW8mfo6Xg2kod8nnXfbSNsLKXlIpe56dN4C4fiviDKVrdqmtmvGylE1H8x5rwdW9VYUmcAD8rQHxKcggoZ3Y9R2jniBiGPqWPq8DYlCQnMoN200b82EOPIpzdGSMUwyg2NmJ7wTJnJmFJYuL206M/wDuFMqWalPK9QdfR7awVw3ELTNqhwKa60qY0lFdGQz/AKTKlWW5r9BpGkmQAK1J92tHZmYG6VWcV3vaOKzcrgDZqv6RhbCipXWg6FIo1Nrf7i6sKgyysLdRpQMBTUObVsYxnB6mpNafz8oyExJSUHlKrd+wrFxsdlZUjKE8+ZnfYiNZmEJykqYVJAcnfWLcNmpQhlpzm96O2nT6Q2w/Fpbf8UtwAzhzrvFWWnHsC/8AGMjPlcLoA1Pcd4gwDjNkTluAaas9oYHjq8qmSmjsAkN5wDP4jOXIIWQkasBbN072g5NYzS4RkrCgZspKQkOXYsPq736xJfExkLEgAhhru3ZxFPDC5S0yTUsFEk94yRghLlAlNSoONH/mHXkUptjOZxRkEA8wSpvOkJJGFUUg5rkJbYtYfWNcPhisLNAybnuH84yVOASgPz0trDsyf3DJ8kIEsnmLuXs7t+dzDjw84ID5RXSmwtZqP1gDBTs7Cig5Bf5dfvDLhWJJPw/uIKASGDsctXtXyJhlRKYTCKpUcpuXrt2PWB5+FIUokBizg96nvpBXFeI+GopS6V0JSa9xWmu0LOL4lSlj9oyhwkuymq8G7Am6ZSemUMgJcO4IFGa1/wArGWFWBMyp+BRsph72612EDmt2LfTWKBI/PpCM2w3i0t5zJLAUDlwR0ItSGXES6EvyhALNlewA/wDjTet4ViayEUSGUa6npGoxAmKASmhACkvfUl9/pFJ4GTHEMkkgEaMQ4NGcagfLyhgcplkEdU2News8KZ0wJARLJVZkkvXWC52FWpGeiDLoWJB7ttFIAfEYAzgkk1chLXArcddoIwmE8EhgSSKqLebNuI4qeOWpJY3Zw4YMft6wRMCMqszpUq5yqq1iCB7fWH9h9gU9BmZxIUHJJIs7BiHPq1vSJh5oWhQBUAWBJDhwKkAmlS9ni6QjK+ZIUb0Yvv0jBMxXiZVDKMpy1cqN3vakIBjhJ6lyVMcwCapOarXanygZWHzBK1SiMgdwHS5rlufX5Rjw7MonxCQMtAr0+0XVipozSnTRmoCUgaObC0KxoHOCSalq9PvEjRE8AMSonziQhi8JnliVJYE31/OojfHKJSwZLbm/UEbbRMFiMssKU7KAuPlo+usUmlJL0I0JpyvuDGXeTM3wkshNWc1cdba/OBeI4eYoAAu9yCAMu17wQpT/APEEsKMLepIOoi0qYSwyuQasQwG7/loStOw6O4fBpBDEnKnWvrpGysQU3furWM5qiCVMS9CzU84rMcAlPMdBEvPI0zKcoMchN3YmnVo2SvKQkkFwNad937wPhZubOyQAPIHqHjV0klwx6OG/jaKroLO4hLgsBuGcl7HyjGXLUhJzN322Ao8Z4aUyiauDTt+dYKnrVMQU/EWOwynS9xD4wKwOYFZczgA/Dmp3/BFMGo5spZmuPozjzg2eEgJRqLFRrsY0kygCnL/9MBXufaHuwCBpGUE8xdQKQ7AaVLC7h4JnS2l+Ga5gz7C+b86xlMQkTQq6bto7ttBCZWYZnFRyl6A7fMV3gvguL6L4MESil2cEhqsWGu8Z4yeEoSjRgX367bxVXjeA2VmVY05d+tYEcTGylsvShH8xXuNusBGCXMUk5RQBRAIo7WpeBhhlEpfLl/cWchhaGKFsjlUzXbXqzwBh8UOfcir99PSBdtCdJI34fOyEKAZRckU9vaGvDJyfFStaOVSSFJNxpUbffeEi2lkq5jrYUppFpS8zLDpHU36f7hZBM9N+rcsydIYMVkAK9tGPWPP40ZpqygcmYt2BNR0hlhpsxSAtAqHKTS4OofYloFkYNgfEop9iK/W0P3KcNzwBoAduX09xFTJB1ZtaPDKVg0C7ktrq42G0TB4ROZwS430+1dYSQvTYL4aMqcyVGruNC32BaC5WFZGdISS9nZt7VNt47jlZEnKWdRLADt9PKBV4x05UOlqpr5EdqxQgqfw9AWpIJSVB/wD9RbelPWJNCUhPPlSAXDUU9C/l3HZoxk4wqSSsFVMpNLdd6QX4CJiQHctmApQUcn162hgAolIKDnJKgWG9SDSlhfzMFz5SzLUJdV2dQD+RZx61hc+UlnZ2YuxFiOo0glXEJgU2Wlaux6G40gsQNh5MwMCVUSS3TQV3IHlHZUtSl5jRSQaqIod2ekF4Ja1CpDIqB/lRq7tc9YNUoMcyEl7vsND67QK2OqBEy1PmWrlYpJZ3o7ioDwLMnkhSgCUEZTStRq2xb2g7F4HxEs+Vy9Ks1KU9o7JkKQEChBdxo19blv4hhQqKCdPlEhj/AE71E3J/1231jsSFHlcNil+IEkqSklstg0MpstAPIwIU+uXexoRF8UlwAUhWgNiDoQdIpJ4fkFTnZiPaxiXJPPBHARNTVSmSHABSzVbTbeOSpigoBqO9q92ADxbFTAC1yLPHBOKUlQNdPvGeaCzPEISs/wBwm9An6R1MlIBAoNH+Ucws8KzMK3YG51MEYfDk0ejF+tn6/wC4HgaOpmgByQTqL+m0XRLQGNR6+8YeEzEMPVyBYXik0qBpMUNSFBJbqABBVkh09YAzCzbafzFJaAWYsesCSlKcM5c6WfcaPBigaZlWudPLb+YmqCzLESgQSxYUcUPn1iSJOQ3VXdo6nFjMyU6sa7MPxomJCspJAOWpTf0Lw88CMQVAl3CTRIAcnr3jXwUJKRVw7D3JIiqFgskgpJDpdg3vW8XxMpIBdXOG1buw384ovoIGJSU5VElOgb8YQFi1g5QlLMAPYAV8oxmzQ/Kaqc2oNgH6VjATSQKgB2NCe7UilFheKCkYdIHMMpuGLvXv0jFMtLsty4LtbyA2JeKYoqoE5joQ1hGpKUIPVnJ+Xa0UB1KwVeGkqZmoNG+J/OLzOHpQhKllahZbOWtcO4S32juHxvNQBWVPxeVvcQx4TjM00IULgsK79TqaPCto2jteGMJWAR4KkhTANlUGoGdt26xyRgkqlISuclKy9CXJqWN4Kw2FlpSoFJAswIIOxJ6Es3zePPzJRVMCVBN+VQOjkBxraHYncRhicOEzEofMMuYqGg36l4pgpyJoSASlZDgHW9ocnABKswDBKMoIFRZg/eB5mHEtQJIzHdgbhgG84ClJgOKwqF8ilArSHAcC569PlGPDMOKgpFNRlIOlSDqdI14pJchQl3Lu1OUFnq7EwpxcjwilSFXSFULsX6bEQEyw7DsShElLFIdTBiCx2JfvrGmDkyyoqAJp8H+CqOx1H1grD46cZLmaoUaocOWvqx30r0imM4qU5hkTnPw5kJqzE6CKQsA+N4aCyktlDqUSa6v7/mkCiQgqS9Qo2Bc0szuG6mkGcE4jmK/FolQ5QkG5vaw0rBxwMkiiynW489HaAMdCucvIMuSYwNjloR6U7PGhluAGFnLnTo0XnYWUJktPjBy4AUkl66l2Fd4vLVKQXExKjYgA72tAmN5ZRCyS4Zg7tqQaeTDWNZ6AoJoU5alVavUW0PLeNJRl8qkLBc0ZXSpL2D7xebKUoEoylKaPnBAZ21YdoVia8CealT8qEEaOsg22yxIeIJIfIC+oYj5xIdoWTyWKkChUagjsY1RJASBnLkk7023jJdwC7Fm+TRqENUWPt9Ixd0TgzBrlUO2YU/1HcMXdwyQ1wd9PaNUpa/Nr/EWVMyizh7f6/DBdk7SqsUiwy+gbWj7xORiDpW1vKF3EMKpTKTYCodidXaKcMUtaClKStZLBg99LN7xa07VoXA4MuoarDmro1Ii8pLKApTeBP/H44EPInCtSU9vpGXgKzc8taRckpNVWA6wnp1yw5DgkPoejM38ecaz8OClu3xH5MLwPLKCps/Vun0i8zOXqyXNtL3G1ojsErKePKUCAClIuQm7UdQ1Gu8aYeWCA00Grhje7VPWB5RUj/jdiDmqAAfen33gWbKUgpTzMbqFiC/w7CL2+BpD2RhwglZSCuoY1bR36/wAQsmKDk/42pGy1LIYBVnsa9PPeMPCmEn+2qvQ0Aq3rExQ9k5cJmhdQYkA0qLxeZh5igClICCCyqB2Na7nWK4rCLSkKCVPY2LML/nSH/B5H/wCIVTA5TnKX1JAUzC1B7xaLenKPKZ55JYDmB17NqPaKSZGfMQ3K7gjceRaDUIRNnKyjK1Ul9GdiPKC+GYdSkOZaFZiUlOYpVs72ps3nBwEYuQFhFukuAXA5ex0+kH8Mw4S66hWVgNNSTfaBeJ4HwFoUAllZhyqUWy6VqTW9O0bcPnGjoLJSjK9XcV9x7wqKjh0+hlgsWozTLKSeVzy0vro/aF0yUoT1EoHhg5hSj7CDpYWSRRnDKFwem+o/3AfFVkMtKnyqyqFmJFRDsprsdT5ZMpQeik1ILEAhuXanztGPE1A4Y8xBQKKoSGIYd2iScQRKQQBo7/7ttHP6+XNHhlA50c5NwXA7EAvV6ERVkuOLAlYzxAoJKlZgm1SnQ33IekBzQU5UplkqTTNQOMpcfKGXDsCmWk3UrKK6fE4y+o/DBZw6VZizn9yWdxuzUal+lYA2y7QlRiAlGcIUDRI1oa7+xgvAyc751KKweV6sKOEnUfaKYmYk5k5OUF1FBD5hunftCzhmJzLU4DZqKrQu7aUIehiiGzRQEvFJASBUUNA248vekG4jFoSs5gCagE+7FrEtrGH6i4c6guVzJUAWTcPqfJmjs7CkqkkipSHuehZ6N0+sS8DVmPFEBapYSFAs5YEpDgGhMZHJKWxckhwf4jGdNmylKDlKc5AYUJG1faDJiDMyrannR6+jiAOTKXPlE+GtKkVJe1y9h84tLUnLlSchUr4b5k6mOzcKCtKlEVoxNHhjh8LKzJDp5b9AxNdWhcgKUcRXLGREslKSQOY7xIe/08s1KfR28qxIWR4PMoSXv56msaoU2/aM/DJAb87RcIUWBZnd/p7xHuQdQsPV20DRSYzlNRqTo+kbqlsL02I+UclppVrentAgqyiyMhd9Xv8APaAZOBbMMoAFiCXNbH7Rri89CnmLt/oeUFTVUDqAGo+neNFLasEsqcXiQjLJxM4f9Ao2sClWanYNG6OG8sszDOmzVCoC3CS5HMCHegcvrGHAlmXiQcnipWMqXI5Td6x7CVw+ctSqoljQBT1bWlqiHKbaovTiqPLHgxmTGAVm2ykg+bUEGcAw6Jy52dssiWVqS5DnQEjoDbYCPS8POLkrKZajOUQCRldme3eCsJ+nlylFYyIWtsyWNWLspwaXDDeMb8mqgrTEHA5U7FpmeAhACCmquU1BZIYEHdyxtWLcZwUzDrkBctkrYEpXmDggKJISClPMN+5j2n6cXPZQmyZUoHKR4VlGrln0b3jbG4maDJ8FEmZJOV1KzZgnNLylDULnJfaJtNnYtbUjwJf/AFJZXMJmSwkg5Q0w5K6KzpdnF7wp4dwLFDF5VSguSlWVU1kkMpGZKwhR2Uk6sdyI+gLnnZq+tvrC0ImpxCpi8WfBzP4JCGrL3HMWNB2hJrNg9fVeNwF/6ihUkoRMnZg6k5hL+MoBTmOTMU1AZ7vCb9XYJWGwo8aYDiJq8sxYJyrYOGTQBhS2hj1U/iMpQUla0sqhZzQpG3V4X8aMpWFOHkWsnMCWS1aqLuXNesEZpGepHVku2fLsGMqwcuYg66+lbx6nBXTzJJzEUdnBqx8tYXo/SU0kEzkpANggk30LiHn9LKSpqJDuHy0c9Q57vWHKcWqTI0dDUhmSwee/VE0PKCGyvMPnT6xbg6lEJLAhLMb6WPnRo7+uJQQZJRVzOGgYJUgA0Grk+kG4IlOEQUEuZbuNKua7Fo0r9qMnnUZqsqD6cwJAO9nhT+oMElJUxXcF0h00LlSjqGo+4EZT8epcgqSRcBW40+kG4mTNVh2BWUFPOoDkUEu4B15qEh/m1cOxr9yo5+i8H/UeLLMxSUZc4SGACwQnMaVYEx6BP6ZT/TKV/VSlqq05J/tAA1etWNCXo/SBf/8ANEBKlVAUUcoJZ1BaWHZwI9oARhVVlpWpBS2cqQOVwQrIC+TmfLESkawlOOIs83if04cuGV/WBExRA8Uuc/8AgJYzcvKzMT7RpN/T6JeJWUziECWVKkurMoBznK3tmanSPT4makBAzyhczHCrMsryED/rMvsYC4vik5ZyPElgFCwkMQrOQtPxE5cvIrz7h5UkU56lcv5PnE2SQsTlzUlBH/0o6M17fxtA5WnKtEz+0VEgM/r9T1hUiUQkIUcxSpwAbae8O5bTZyVhByhNWBuT8Jp6ecbJnFdneHYNElRVnzPSoox0s12qYPnY9MlJcKUCSApLEJNavYVMAY2YcwSkKCVbhn/61H5SDMPiUKQlDgKNkEa9PLQxSyPh0LsHIWZYM0hYVUZhY6XhinDDKAHDCgFqaNAWFInJKZiWmSVBxUUsC2sNJCrd6tEdlKgCdgs2WwYioY01d45KkELxAEsctQQ1RsRd9PKKYjH/ANqatJGYEpBZqOGu739YG/TuCM4zFFS0lnzg1d3IJuX37xRLYywmHxKkAhRSDYKSkkV3iRhiOIycxzFT2MdgAR4OYLk6WDnv847NUxs3elHpCbD9SejGvl+aQdLeYBQmovSlb2e14ThTMwhJBDJevWnt+PFjMZLKAe2vz2jN8qVCujbU2JuTeA14jNW+9INoWM5NGcUPantSKZio0OrFvasC57GrdfpDCRLcAOwFrxDVD5KpxBlrCmTlFhW+nTSDOH4+cuaGVMKFEZ2JFLGrUb+IrKw8vxQmYFLD/t9qnzp2rHoMTjMMgshLDKgGo/arMWJf4gcpN+usF0jXThbL47CgTZS8LMXL8O6jUkuGZzZtDTpDefxaesuVsTfKG86amEUziMr9jjoov6FgfnFJ/HpMsVWCr/FNT+XvHNJTbo9LTjowV/ka5iauX6vBOH44qQBmWnIGAC20sBroKDpHgeIfq+YqktIlgj4jVVi3QW6xP0uM+KlrnuZZCnWs0H9tQcPdlVYWaNIfppcydEav6uFVFX+D6SMTLxqMyULllLgKOYBVqgHlULio8w0cw/CElhMnSkrdWYAKJCR8KgNc1KPR7mL8RwS8qpqUkSUSgUqBHM5ez9m7mCeK4PxeFlKpvhrUtJRMpR1AtQu2VwwMaOCbo51qtK0/9f2zEcPw6Gzzi+rBIFxYk7PUj7r8VxjAyyQ+eqmPiEsKsGQBanf2jxGI4HKSuZnxJmDNL8MulOaoMxJDqILOBetYaBfD5ajkwviEEIBWqYtj8TqS6U6iGtNefhA9aT6+X/A/4Xx+VOWJEiTLmKmfCCk3D8zqUSwcv9hHZuPnn+pyylIMkTTSWEhZl/8AIlCkhnAL9RQQF+jJU5CfEw0gFGHSupKUlQOVRlggOVK0clqaUKjHfrPiGTEIMpMtM4qJK0qdIVVTOWOiTQjpWL9NPz8mfqyT6+BxxPhs8yUiYiUlSxNMxE4u2TKU5CknNmzAPopxCDifHk+AmXJSqXkUmrl03DE9SYw/8niZyZKsTPmKEvRCkh0lWYuyebzME8TxklSTKko/tghQCnKiWBdVzQxLUY8GctVy5ZJXF8OvDr8SSkzQSQwLKUTRXxX3Ig7hnHkSsGpJSozZechJsCS4etnLsIRysONcpCi7bHpHUslSpaiXzKBKeYEG539YnEhx1X0J1KWVZipnLsKV0YD+I9VJ/UGJ8EATFkihOY00t0DCEHggy3SHOYAauKlm3g7gysyJiSoMU1b0IiuSVaYx/wDcMTQeIohrn925+cB8fxMxU0TFTPEzAXIcUdm0DVjDiOHSkS8pILAMz6uezwHilFUw5m5m+UKkVN2qZScoFg7kgOCKF6hiBsfeGC5D4dOVagszQ4DsAxZ/cwBxiXkmuhsrpCQkEskJA+QEPsLgjKCpj1uE6HQE7aiK4ojbkJ4pLSZYPjrKkqFJkwqVfYqp5UpACcHK8dMzOz1SHatrXYmsJytapq1qYqC7aFiwH8Q1x85lykhJZNSCPk+20UvAN3kL4bOlnETCASpQKVO1WuzXsDGuHwipalZS6lKCmUaC/wBaQrONyzD4nIpCipJAFH0IF6fKHAAxEgK1c5spZ2PexGnWCrKiyiuHfGJhCioulw4S4Zm6HSAcFInyUZcgDlhlIIIJrrSDF8Qyql/CmRl+JWpFGFzBXE8cmSlK+ZYeuUaXftUQB0CTJNagg/nSJGH/AJSSvmUpSSatsNNdo7CC0eWlyRnIckqJIOoG5anl8oMQhWUgKo4rWoszHTW+0D4XFpCXZ1ncdCL69o0ws9Kg61MbNqN2DVOsDszNpUsuxloUwqdDvQim8YT8IuyULLB3DkPqAWq3bQw2lpTZzRN/t2eNJkwh6FQ8g79HfS/SMvUaY6PP4eUtg+UE7t7Nr7xojF5VFKXcXcX3gXEBKVOahiAFV7dNo7iOITFdjUCmmkb1ZJ6Th+JlGWszUAzGZLhWutAag9oKw+KlzkmXiSEpAAQUio0YEFhYfEWvHnMDjFEOcuVNwLu2kG4hchaUgeIlX7rKBfUBwzVpXvENUy1JnuZP6f4fOOHZMyXlLqyqUrMMtlEpoXBs46x4r9V8HRKxM3w1ZJIUMqphraoCWzK+LQekBYfhGcUK1uSeVD60JrdqwCvhM1cyYlPwoJBWSyQEkjMSbJ1rFx9y5exReLlS6S05iP3zA/Skuqf/AOs0XwonLJmKCiEj4lFgBsHPokeQjVXgSPhHjzRXMof2x2Duo92HeC8KtSwJkxWZj8JolLEMEpZmo1OsXuUcmcn5HmD4xjJmEThiGw6S6ppIcJFSkOXOUOWFeYaQwk4XBz8KSlc5Jlv4SphUQli6szguybCw3hEmeuatCcxDqABILAEiwAJsBpHp/wBaTsstC8LkQgBIV4iSMx+HxPi5QWYBQNqlmJzdyysD0p9SEQHDJQIXizMPxJEmWospw5JIYm+ovGuG49IZSsNgZ84qd1LVlCiAAaJJFgKRniuEYyQlCQjBISUF5ysqQytOZTG37R6QrmS1qZEzGrUHc/06eRtk1QCetqQUuWy3KhvxX9UYsFUubJlSkmplhJJLgAl3Y0ABpo2kI8XiTMXmPLahtZtdI3GDSAGqdz/MRCasQL1taMty6MpTbOSAaAA13FB63HaLzZZFU5XZtlHoOkVVLKkqoydDduvTSO4dGUM5Lb+9IRnYMJuoMF4bFqTMQtq0+5hbPmEEuMoCmeIhWhoxpS77Pf8ANovaWmMJeJEsr8EFimmY9Sxu0XTilGUcqapUSaXBFj2NYFxkp0FYUE5Qzeb03NW8oK4Q5RmSq9qV7wvua5boHw6lzQpJIKgXGa9LxmtZmABRDgM+nb3vDaYhCV5hRR11NAB7NA3KFAKlgZqu29/OBtD2+Wdm4XIFEVSqiugo/XSkFEvJIGYMmlC/QekDzUFaFCqgajuBekH8PlHIzPlDn5PbtAi9vgF4PhUE4mUoB86JiTvygs+xp6mG0/ABUhYWCpQPKRUghwD7QPJUAQ4GYprtQOz70LecHYZbLZRPM5BtvSmtDFXkThg8tNkK8MiYQFAhIbKSz/u6aeca8LxcuXnQsFaVGhS7E+oifqAFC1qDkTOltw+m8JKNyuTWha2jMIqjBumH4/FrxEzKhLITRKWDgfgeG+IWAEoVMIZuQ7ig0Zuxjz2FxZQp7ffSCyAzywTMUqpFWG4Hdq94dgmOzjlihUlxEhWMWEgAqQ4Ad6m2peJDtFCeXImeKDZ3IsQBpSHWElJSQlRBXozsOtnhRgeJJcAgPZyH6QwmYw5VKSmrUZie5AsIympN0JUcxwCTMdSSMoLZVONiPnW8JVTZpQ6jnDMxJdI3YdrkGGnCJhBSpaioLcW7vUsSOsHoXJV8ADuNAKa6eUG7ZirDkV4DACdXxAkCpSQX2cGA8ZKKVsCSxo1vq8eomIBI5QT0oA1bwsn8ICwVhTEAqLm50NvLsII6yvINAHDJylcgYEt0c7k/yYKxkgoICncdi3ZusY4TDroaEg0LgANW5LesE4fDzpygUAKWGdjpb8aNcNkleFqmoUDLKiaF0g0D/uGog7iuHXMQVEKuHZTAlmC1DUsAHatBBBwc5IzzDkIOQspJFDQUU50qwGhrSD+HSlTAoZkLzILO2YKunSlQKPEPkvNFP0N+l5WInH+pmzJQQykZE5qgu63SrkAYklgHqWgzF/0viKCAZksvzqoouxJYHkAJLAJpsdFHC+JzCpakEyyEpzZSQplA+ZB17iK4ud1zN2FH1194mc3hEB/jy5KimQCEkvmWUqtZlAduhYO9oLw+NQpDzXUlJc2dTkEX1B5urd4QK/yzD80+/WLSkgim1Uvrc1iXNjWD03GZclRGJUnPMUkFAWP+NA+Hl0S9O5MeaxeLVMWpajfQW/8AkWgviK1mRISFMwIINHBLiuop+PCeXOqpJ0oOoqxELLL1HgIM4veOAHRydR+CsDLnJlcoBUrp9zpSNZE4XBsdCS59N/S0Pb4MLNMOSlLqBSnrcV2a3eNDLQoaeTN5wPKnTFEmmY2BB8z9oukmr06Nbq70iWgOS5eYs9qNXTy/GiuLSeXNoejdH940MlwCS5FMyf3bgjVopLWxXdw1PLbrD9ikzuHDqb4gTodDpBaEmx5CxYN1oR5wvXOZRUGDNT59jFpmNzqKn7VPp6/OCjWMkkHYmQoy3LOA7hmdg4haoqMvfKT6Ehx3g0KMwjMqrEULGAhKmMpw2UVrqCCWpWh9oaCWeBnIICQwYsDez39jB6Zwcgklxcd2MK8BOCmJNCKfJhDHByCxOYOD7bn82gRvF2hhhMqQUkUAVV9nFTuxtC3+uSuYEgg1cD11jDiU5XhJSCKly3a4e1YpgJUuhT8SWSVWrWvare8NvIovpDbiGGCxlIoTU6guwMeNxOGKVlBS4STWrDZ6UelI9TjhNIlqRVWYJLbG/ZvWFK8FM5lTAOWrbgVfaNLwYSjkCRIzIKlco/zDsk9WrA8ieEminUD8X8h6wQief2kBJehLDr/qApvDSULUhLhqEX63NQGhKuyfYJl5FB8qS/5vEheG/wAAeoH3iRW0VsBkqSCCz94c4Hw1kqyglgAmjdKOH84QpEaSaG5A1aNJxsR6PHYglZBZ3odANAoVHyjJE9JvSrFnp6CMMMQtszkDRyLhgSz1i8/DZW8MgtdNXq1Harb0jKksDDs5F5r3DJS1R7vpaNTicsssVKJFDolqd4Wongl3Dj4S1q1794ticYpjncJNQWCnAf8An59IzcLY7A52JmJY5y9il7U1Hwx6b9B8QIxOV/jDkMGOV/vHmMbipcwhMuXkdnLv02t0gnh8hSWIUQtJoa1HTp36xtL6chF0z2eJSAtTJBSpRUygDclR6MOtIy4XjkgKLgVsWYF7geUKcMc4mFai6iCCVMDuLHvGcmTTNXKLlzf01jFui7GWJw8pIaXzLWs5gkGgNUs1CGOm0ATClRI+JjlG3YEadoOwmNWmWtAUPCW2YdRZuv1gRUsoFD66ekQ5JsimwYYVO6vPRtmv3MaIypIse+o+kdQlfMSR067n7dIjsBbelILEF4lTgZSSkMCnN7j18gY5icJLUQhKVF2Yl3rp1q9rwEmcBUekbpmcwNW1+kLKK3sExGDKFuOyxehNaH31jYyGUnbo9OnnBucrQoHer3bcFjAk7ChAC0FRBu5dtIrc+GJxvKFuJnJMxScxlroxqSw/a35eD0zQOugUGvau3lHZmHQtlKRzkMK16DvGKJ5DjKE5SSxqSBU1J9GPpFWmjNmyFMCXJNj5dBHZIZsxc9R8oxSAFlQNDSlA7MxG8WmzctySHoBf6/7iX4LowmTAFFFEgggXGnZvOMxMIYKZBNWLOers3nBM4FQDA61LOIBS2qDQFyS+jFg9ouNCDMM2YF7evmLQRxXGkLSAGGUOeurxjgU8ubRqMKt9o3x8uWQqYC1R8tdjE2rLjYThZCShKwoAhZ1sG/169IkriL5gA3KQjr9oBwihkKS5JNKWGrx2ZhgkmtPlT6wGik6waSJMxYFsigzk2roIzxEgy1pZTF+ofb+Y3kBaUgWBzOTpShrBk6V4sv4nygKFKmra+ohLkHFUB8IxpQoJKgUAtsxJ+Ii949BMUCXDKNqN71brHkJJIUUqDsKjdrg7QbKxxQtORISCASlrmuvQe8bRfkyBMRwwhS5TPlJKLW0rGWAWskAsGoQOmhi09cxK1ZySsEuX9IX4jiRStxQm7a/7hbW7SHgJnzJeYtI1/wAiO9HjkDr4ugl8ojkPa/H/AEe4Tgx0RyLyh1aOgzNcLNYirddv5gvDYgImJUpSVMTqoeZISfYGF6Ffhi0qpveJasD0WNxMlcsOxKQWKQQCXq5sd7ekLDPSUsqpIob/AHhhgQCCFpcFgxVWg+I+ogDieGEtZAYi4YhwPImMo1e0ZyXkSAf3BvhHfV719mhjg+Iptlyhql8xJ3eFISVUBZt/5MG4XDhTrWGDMwNFafjQ5JVkEOJSkqBu5HxOLuatq0TDy1OcxN2KGDEigPuT5wiXNKCcgOUEO4tpfSukNEYhw9QfnGMoNcFpm+LnOSAfKKJmksCq1ajbQbx2cHAI12FohOVJSB3J3bXWIXBLwzqV6NpeLCYAwq50O0Zoc2ADGp7RaSlQdyC/T7/jwNCLiWkWIa7flo1lSgp61FLvAqkAOxyvf6fgjuGXX9r3YEv0Nu/eBrAgmeMjKzPX3+Ua4accpFACGIYMA7u3tTaMTl1Dnr/G1omZNPcRJSs7ipRSsquFMaaG/wB3F4GnJSsOzuPx/rDDOHSlqWajn7xliMCUl0vuAbXq3WKTG43lFRJTlTqzflveMJ6ililLvc7RoJgIcVPt6gUjuUEENe7j+IS5yLowRPHVr3p3fURZagAFMlRagv6U73iKl2c9GFv9RAWyjyD3inXRKKzCoKIDgH4fJnEXUqo3tb3imMUUtdnrq1KGKhbEZqtZzd3vBzkokxxzAMkgW0O7RuhYQoXLiri76xnLmVIt+Wi6EoIUC5V3YdneBPpmipcBK8QlRIbVgd/wvHFkABm2PbX86RVeDdACbUq9orxEqIZPw6lumnSzwI1y1kHm5kkn4qEhTOTXfeCuCFBU2dnSQgv+43H4NorKwikSwpRDM9jc0I7QJIKMyU5eVJLMSCauH8vlFxxlnNLA0/UuGBlpDMpZoSGzZQRXs8eFxiSFMQAQBHrf1JxAqTLIJKsxYPRI/wARu7O+5jy0rDKmlRB61+UbxffQmFYXDzMoZTDsPpHYqJuWhSoEXyrYeVIkFsQriAxIkaiJEBiRIAGfCsUXIvSj7226wRxVCQpL0KnfYWs3rHIkYP6yugAoqKuDb3+kFzJoyjlb6j7R2JFciC5k4qSlCUuFEuHZ2D1PlGWKxDKCAGyU8zt0iRIhJFDbB2e9Q3ydn7xvOQTbcUprHIkcz5BmSpJLlJOYPfp5tFZdg93/AAiORIZKKTZSCxLh3trHBNShTClNdu/nEiRUcjZWQt1H8rvGiZ3r+ViRIGgCZU0/QwTieImYkIIDipLfKJEiEWsAhIyuAznSj6v3jhVEiQUSzq0Ai7NYjT7QLjSBlSamuU9W09YkSKhlkvkkjE5gQoXGn13EcxksjI9afIPEiRUsSwCeCnjBx1NIvJL07+0SJA0Uh1hFJMsrrdiPz+I4ztS/+jEiRK5OiDwXxYzSSix1Plt3+UK8hRmH7kgGthobd4kSKZlJAXFZYKJZLZmcltdIW4SaxYjKWDF3iRI101cTJmeIxwzHlB67xIkSNdq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jpeg;base64,/9j/4AAQSkZJRgABAQAAAQABAAD/2wCEAAkGBxMTEhUUExQWFhUXGBoaGBgYGBobHhgbHBkYHB0cHRgaHCggGholHRgXIjEkJSkrLi4uGx8zODMsNygtLiwBCgoKDg0OGxAQGywkICQ0LCwsLC8vLCw0LDQvLCwsLCwsLDQsLCw0LCwsLCwsLCwsLCwsLCwsNCwsLCwsLCwsLP/AABEIALcBEwMBIgACEQEDEQH/xAAcAAACAgMBAQAAAAAAAAAAAAAEBQMGAAECBwj/xAA/EAABAgUCAwYEBQMDBAEFAAABAhEAAxIhMQRBBVFhBhMicYGRMqGx8CNCwdHhFFLxB2JyJIKSwrIVMzRDU//EABkBAAMBAQEAAAAAAAAAAAAAAAECAwQABf/EAC4RAAICAgIBAgUDBAMBAAAAAAABAhEDIRIxQQRREyJhgaFxsfAykcHRI0LhBf/aAAwDAQACEQMRAD8AqKXTY7RMpin0jjJf0iQyw3KC2ZiBCQLDJiX+oOdvrAqkmqCZkwZ3EBgO6lKuOcdSqgWdhv8A4iFFhvziVa8NdoWrOJlPzceWI1KQ5JcbRmnQohx1s8TygPWFSONzFkJY7YjtMzL7hmzuDb1aOlh4jKxj2g1YyCBPBDKMRz553x9/bxpIAuBEVN36wONBZ3rZQYKBuw8/vEQPyjSkjF7GMlqKdoMbSoUnQkWJJbB3/wARzNlpCsNyN/8AES6eWCxodJzYs3m7Q30+gQm9+oLFsWf0MJPKolow5IrE1bPf1EEy5QUBdre0H8R4aSXSAo3e2XPLpvC6WprEG3KH+IpRtMRxp7Ops4BJYuxLRzNTMUhU0D8NKgCX3PT1EWHsZp5apqlTEIUgBmWAbuLsQwwzlsmGXF06RKFy5cqn4lMkKpctvcNfAsGIaE506OrVlGOodOWbrHExYUlyLfryiBCEi4vteMrDMBz+2in6C2RymJ3f6QwRp5kylMtBJOB6s5bAh3wHs4qakEIQJZD1r8wLbv8AKG2g7My0rSe/WokuEhLVAObF7Bmv5tEMnqoRtWVjhkxnxjTzPw0ygHCGFCUpEukCzta5ezEbNcxvs7waYlc3UTgCs1JQnYg/mF2FV/c4u8erlCXOcEqUQFJSTZRcElifCLWzc+kEp4hOWisBQZyVeEADxOHYksydhcmPKlKXGl5NqSsE12tmmtHd1fhgrJIQx+E+LdymzFy3WK8dSsEAlKiSQwu9nZjf7ENdXo5kwGbMUpNaWazlKvhSSzkgknDNfyQq0ikGWmpifE3UE2N8Py52jZ6XV0xZNkk9NC1pDJBBCm2Ul8HkSBEetIJK0jwBks+HJWGAwBUke28caxIQ6qnJKgQbtZzz3LZMYieKVJV+ZIuBhwCf/WNibaOaSEi+HkKtcH55gf8AplJUWdoeyWTKrUSHO43u3oWNuhjrTackkO4AcE3HkDvaB8RqxVhjKqF6NSbh8Bgev7Z9o2nTrrCUn4Tduj59iYM1EhKqi2KmYsXqIG/lnlEXDmSsX8aXJuGJALDzeBbXQzXv0SzlgKUGBYkO3WNwPM4QpZK3AcktfnG47ggfGn7A07TqABIjcoOm4iedNcCIUJPOKJtq2ecQy9M5I9o4BPwnO4gxI98xrTgVOrc3h78nUaTJVRg+320FcJlNMS6TcWb6wbL1KXZIbr5eXnHGnmFKrEkq/KQbb55PEnK01Q6SsI4siWlNabK3vk225woKip7NDTUhM1NwArYmw+8wr4ggoAZd+QDf5jsNVT7DNeQhAIAdj98ucczANxAaNZf0glMxwHtfaGpp7JkmmIcZYe8datRJxHHeP1iWaq31/aGtMbwCEOekRTXdgM/YETqQTjrEQIs7jrHWCrGXCZayD4VMdwNoM1SyhAUxPlhI6tc/rECtSkCqWSgEJDvlunkT7QNP1LEgqBUepty267xllcnZdulQdqFsklCzc4IuBbHPz5c4ABBSaglLgXT684h02qSHClOTgMWY5BPmD8oi1awkggHFgdv0MGMX0I3aLr2d4wlSFpSCFIQGNIuLXJDC5Dt5xBqSF1KlldVkKBpAsnNJ2IUMDIijytasK8ClpqYGgsTyhhPnTJpSFqV4Tapio439Irwpi8tC7U6FYUU5uL/q2Ya8O4KVG6kg7O4dhYNlzGvCL/ETcc/WOUapAUCs1MSWvZmwxBfr+0LOcukGKXkuIKpchEuWWU4dVNAYglRLuckiw2gPhs6ameorny0KVZT+KtTikIS4JyXIs46iEHB9R3hIMxaJKZgYOWZ3YP8AmFvN4suhmS5us72rwoSKalMawAALfFjpnEYJQ4clL9TVGV0S8Vkd4sJMxRl1BKlSw6mKiCAwZLFN3PVi1y9bqFTKZEldJUgk13TSgZsagcX6mxYxsawn8JNRSsvVUOZBL8rKublhCzgcmVJ1czLrRSAGvhvEoiokNvzESStb8GlQ8kHajVUhNBUVUJShlGxBPiIwSA1uvIQp08taTXNKipSjUWFvCqogD8wd8fSHM9dM78ZLhIND9HIUUN4ja4tnydHxrUqZHeLKqrpIADJPICwyfn1jd6eNR6+5HJSlYHrKqpjkKSXCCPQfoA+8KDLUHvbY8/2hiZoNhizeguc8w8L9ZOIASMAv5uXzvkxpi90Sk4uN+RvwGYJtCFnwpJd9+j8ha3UwbxDWUpSJV/CzkWCXZ2G1hCfTTCKSmxHIe7+8Fy1GlVdkqe2HuNh1idfNZeE/+Piu/c6Ss92He4Hzub8zGtPokqeoEFIw+cufnGTZpYJLFjnni3lvBBLDe+Tj7sPpDKmPKLpIBmyqi4mhLtYm+PMRuNr0YUaqDfr/ABGQ9oy8GA1g+kTKXtz5RGNKWNx0a7xzKSUlzD2jIEo05z84yYmzD/MFSZ6bcxiNy5NRJF9/4aFT3sZKweVOYXvDbhkwNZirPkMemPpCw4wSeQG3k0d6UlLkGk/UW8xzgTgmhkqYarSqMxwCzuBCfW6ZfeKCgxc2O0MJU5ajR3qgo4IAzdhm23KCRpytAKq12JC1HZPxM4xceXu7whSsFJ9lfCTvEqXeH8mSlBQpSZdBJSQS5ZncXOP43ixStLpJksFkU7ZBzyF4ooJrsRpplEluI474sHt9iLL2pGmlBCU/GbsAoeH1DM4558yYQTJ3hsh3s5/doVxpnKyMzTGTFAjEcsQbh47TLc+UJo5MjVMUkMGHXdvOOaq8i1tssOcEf0wdzf8AWGmm7PT1gBMpQG5UyBjkpifQGEdB2xCspTf5X+saKiTnyP3iLXo+wCiHmzkp/wBqASf/ACU3/wAYf6PsxppI+ErPNZflsAE/KG0h44pMo/CuCrXdKXbJsB7ktDdPDpUsvNmgk4CR9Cbv6N1h7x+YkSFBwgbNYPysGDt0ihadAUplHfyuz29uUTct2M48TueRe+97/wA9YA1BSkP4i+On3eDNRNpcIcsQ7vk87dD7QFqFLIcg/Zs3SDFeRGDd4wYYJcjrj2tDDQrWhQWCxDMQB9vc56QDIuXPr9tBuqU6MXB8JuxHLDDB+xByewIjfV8Q7y8xRpApA+I5J+M3YdeogjghQqfIcP8AiIJudlC9i2zxUUKJ8nEWThs3+mEuY9SlOChLWDghyzguGYfxEJw4KkbcGb36LhxrQplSVl0vNURfLBllsAOpXy6xT+KaYGkG5SAkAeT55Xi69o6p8jTqSkU0nPN2GcM2TFR10o01BLKR8QcFqcYta2Pe0NirjRTKreysnTqSWez5iIzMgjp7Qz1a1VAghyHwzfo8BKW5uDFbMUo06R1InF32pb5/WCkqBHr8wxH0MRS0PYZBw/nvzx7wTqJNMtKrkLAWHDEMspI90nztAZfFaR2kuq4dyCG6gv8AMwYnUBqWqJGen75hPLmWGHf7++kMlsDy6Zvb9InWzZGSaOv6ih0vgnfr5xuAZikuc+kZD8/oLwBJc0gg/bQXMNXiGTtAmsSyi1wS7xLKUwF4dy8nkJm69xBWjmm4NusCqT8mjuWoi1vODVqjrGMua4vcvhv0+8xLI09ZHwjLeF8PsLwJI1DO4cFnFx9IJ1Cwq1SUtdzVZxgWJgoopWtk6tEACEhZLg1JIcEOR4QHAza0Dq05CQ5mUh8kgB/PDtB3BZgmgCYSaSQxslL7hviPnbmDDfSm7iWohvCQkm1n6D0w0PbD2IJck0hpQIO5AJ5vYj3MG6OZOSCEyak7Mh26OUlh/MN9TqdSsshK0hiD4gHHv0jsf1bAeEuQXMxNw5NnLDO0I/1Bvx+wkl6TVlYmKlECoPUw8PLxNs8b4tw9c5VYoSkA2BSSoh2Ao52A84tEzVz1AgCUgbsUuzs/hJ6xTNUkySUFbkn4jgPew38z/MLFPkgtNI3L4VMVShUqalzkoLDne/I8odafg2mRmWV/8ln/ANWiXs7MnaioKU6Upy29sl2FiTDHVaJYpAQLWJBPiJuMlgw5Qk7XRu9JjwNfP2/fwc6XUIlvRLQn/iAD6nJjscTPIecdr4YooTSm4ck1HxO1LBrMPeB9ToVIQmyib1YZtm3fm8I5zNkcfpX1+7/2bGvIJIFz9OVm+zEc3XqY2B9SIHkkKUBzPn8hE8zRqrpZVNXxUFqXywc8i0BZJDP0vp06v8iPji9TMTSlAa+Fi/mDZor0rSTZblcpQwxte17g/tF6MrxlDhIcgKU6AQ+fFdt4H1HDFTQsITUQ4SU3SSDsosCnN/KBzk9NCT9Bgrlyf4/0VTgsusTwcnu2c4NR/eN8W4ctACgX5jd8Y5fzBGi0E3SIX3yFIWXZzbBYhQJBNzgwj1OpKiPF+uIu1TPHb1RHIBDuLsYLRIKpLLUEM9z72+nraOyl0lQOzkNbBt8oySAtgsqY4be5A8wCMQrbZ0Yi6RIJO2YdaSTVMQQzO56ttfrER4fTNCQXDv6C/wDEMNBZaGyCCTa1wX5e8CbsvjhXZddfOVL0gD00pBAtmstVbFhmKlrEiWlVaUkrdVTkEkDATUzOonGU9YfI4iVy3mDwN4rliCSAp9vib35xWdQRMWoFNNyLPizBzc2Y3jPBXp/z6GmZX9QlW2/7wdotJVQGcKJJJLYsQfIh/WC9PJFaQoGxALtkPz8xBOm1CayAAapi77FyXYev0izl7CRwJbYtnJ7rVICUsFhPqp7kP1GIziUogkKIUVFaiQSzkuzHAb6xnarQUJlzEnBIUeqgCD5WaI+GImaigBJUU2Ksu7s/l9If/raISdNwaBNKi4FrhTbX89tolna0CWCNrEdeca1aQFpSLf3WsC7KxkbwJqpYpUBi5Po/1vBSV7H5OKpAU/VEqJc36xkC0xkaEkQ+JIeo+Eghz5xuUgEe/pEmmI3Yv9I4nopUacRDzRCvJ3LUOcanKY2gdHIR3MTdodaA3oKQreDQKVgFVvCCUHAWBjqH+UCaHSTFCyVK8h+rQ4lcKnLQEmWoKuX8NuYJBf3EHlHyGMW+kyMzZSArulqKgrdQ8TM5KSm+/vBGn1hUkDxEKBSCkA+Lwgsl84PrHaeyiiEmoJUp6ku7ciCPicfSHnZ/hA0y0rdyEkEDBJa9w4wfeFWWMX2XWCcq+UShCpdKCtJP+4+IYZ2wL/L3ZafSTSRSqWCoOmyurMWO7xPq+BSF0EJKFB6lJPxknJBdrizc4LkyjLI/FLA2BDkBhuT5wIyUnSYJennBXLoSajSLSfHOLvSQi2/9xx7GHmiTplSwdRJl17OkKVY2JIcu25gEzUCcslaWKiEuRs7ucA9ILOnNVLXZ/s4hcjknUV9y/p8WLjc5fb+WHcLnIrUlDd3Qrw3G4c3HnBk6bj8MKA+E1NSWyAByeFHCcldJDuliGLWcsfT5w07xJsQCw9rM3Twx0W6+bTGyRin8m1+gQEjw7Ni/+1tze0clLJGWTTguTSGGcvERULdMC9rN9I571LWBZJDf9obfP0MN35Jddo4lTpZV4CrKiQU03UPK4B+sE94Xd7O+BilmzzYwBp9TLJ8ImBiomthdVi1nbLN84nE4FVlFqi4sR8NLe9/MQTrOtTST4zLCXsFs7Uiw61XiHWTSAPxVSkJxRTcAFwakEgWJsRaOlGo5DOeVvDYO+xvEOoWihVZFBIAuzgpNviD/AJrftE5ulopj26ZWu2c15UlJmGYACsKVS67pAukBJLE4AiiKUCp2tu+IufbmT4NOmSlRCUqakEsHAFw9sxR56VCzEcgQR6s320HHumQzqpjYTAZarMGZ9nF7df5xAfemmXixP1BwfOJ5umUmSlRIZTgdeZ6D6wvCrpfp9RDUrFdocCYpwU5s2+3OCuHJUis1WUl77Nuz4cAesLpyzkc8DbkYa8PV4VlYZ0J6MXLW8/lCS6NNqw5U1SpKkmxSi4fBC7k+kB6Wd3ilEAeBidrEsd+vyESS9VSwYFJJSuoHBSOXX9esJQmmbUD8B83ve2+2zQkexpypoZ8UmqQqgghYJP0+Rcn2gLSrFb7g23A6/XPWONRPmTlBQSokgpG5YBh6YDxxMQpEwpWGUM+tx5ZENQ1278Fh4jJ7yQpJypNaW6Fw48/rC3s9oipjVSmUSpTPc3U6hySlCrtbFyRE+j1KiEgpJQykuTzKjYercrGLl2P4KES+8dKgtJCwxcEYY/P1gwVuhc0akpHnvGkKRSFEEuWN+Z97AQvRcAZNxDrtPqhMSmYyGcgKRcFO29rHDWtd7Qh06ruMi/pg/Iw7i12T5JvRkzSJe338oyGSdQwZJJGzD+I3C2y1R+gBImMpusSz7u+YY8I7OzJ3iAoRY1q/9RlX06xZNPwqTIAI8S/7lXPoPy/XrFeLb0eduinSOFzWemkc1W9hkxdeFSECVKpSl7FaqRcU/IuQfSFuum1Bh/MH8C4kqUhpqAUDP9yU5rA3ou45F9jBnD5dFMEkpqx1SCB+0TIRBk+TLSJBqSrvJlJNVqS7Mx5NAU3iMpMtEu39SFJK0pSVCkKuAS4+Ep35xk+DI9L48SRYx93juXLJwCfIRFxXV94maZQmy3QlCUFBl+KtKisKdh4XHOJ08XWvUIX3KUlKCye8SokKIuQMDrB+D7sX478I0jRrWaUpch3wGZsuzRNqOGrQgrUlKihvC4JuWH1e8D8FmFap1RSZExU0qpCqqlFFgSAGDKf0hzplImyVnTuDMSggrsLMA4DkWHKHhjgndksmabTVFdXMnbISl+Z/aCdBqkpcaiXMJd0qQFFPJvBd/TlDHifCJ61I7pUtKQQVBVRJa1mHn6tEPCODaiUlQnTkzbuFXDBha/3eNFJbMlysilSgtKVBSRUSAk1AjxNcKDgXe+14kHDVl0ppJc78m3PmPnyMSLQ5l0IUsLrdSQ4QUmnxW3u3/EwEvUICtSCk/wDTBBX4RcLSVCm97WLtGWWN3dfk3QypJK/wTf0cwJqa1ruPzM2+7j3iMSF/25BIa9gQCbbDfk8SzdP4O8CqUhKVH4gWUA2BfIgeYGld6Z5EtSUmoqWPDMamxwC4t7xN4/oyqy/Vf2Z0uSvdKh6GI2HSOjJmhbJWFzFICgkqBJAIKVtlQBA6WglB1RPiBJvlJ5gnly9n5mBxr3/sNzv2/uALkpILjOR1O/nHE3hEruRUwRLpLEkUkAgXfDKOYN72bihCuhSc+LG/5h/4jygHiK5ixSSACKVD+7xPc7NYWbF4Kpdv9xJKT/pS/Ai7X6BKJcgCzBSUsTZKSBc83Pyis6bSFajksGvfnzxFm7c99MlSJaV0rZRNygkA8wOZxaFGh1M5KJFSal1lExV37sFTFwc4ueUasbqCMOVXN7B+JaNQkslJNwSA5tfAH06RX5rky3BDgUvvdg0ehJnIVNEsj/8AWFORu5DPnaKrquGkzZSgQC4CgbsQmrG+CPaBzt20K8dLTsDrK1Uhxz6nlDbTKCUKBAKncDmHb3v9YjVIUJgNiw2sSbt64hauWtM1QUFYUPLkf09YS7KyuP3LF3SVBVn+Bh7P7OYCkpROnCUGEyYsJDBw2C52uAfeIeGhYlrfw7D6Zd7/APrBvYwf9bJSQHrF25X/AEHzhVHZXlaTLFqNAsIlSVAJTKBSkkZJypR/MdvSwgXV8IlnYtzO58hYR6MtNqAC+QobByebhzaBp0oKXSpgSTkB2YNtzeBLnXf+DTjz409w/wAlHk8JCUy5pQkypaqGqpKzkPklXiBcDCS8LtRptUgEodL4KT8Vja211EiPQ9RwpBJZFxj/AMQXx1beMnaJpZl10pJBUzAlrsTnZ26QvKUeyspYMn8r/Z5VwvstJMhSpsxSFXKpdQFwSxYhtxk7wt4lwhKAe5WtTByWdNiLVgNgv6R7SnhUpSKZiAsv8TU+hbIjzvt5o5mnlTHQhEtcwJlgKJUd/oLviLrPypNGGfpsSUnGXXvX46/YpidQrDm1rEj5RkB19IyKcTHyl7nsc/VCo9fUwAdEtZ5A9L/xHHGdGDLEuWo1zFhLi7O5dT5TZiN8QVwDhSNGtMpUxcxc1JV/tFDWSnYmqLtpEtyFvFuAzVS6ZKXuCr+5mLsTt/EKRw/UoliywqV4z8LpAORuSHfdw/rfpOvMxSkykkhAL3AvsHu0T8blUSlBBDqwMEeFQJqfLkEExD4qb0Ujj8lJ0PaJP9KoTQRMAKZZEtJHwWUCB4Q5t5RNp+PLmS5KUyp61S6TMJJaYQGI6vAuj1sxAcqDFTAOlJSCB4fCnxN4rlrjERcbmiYmWa1ABaVMS5qALK3FhuCfi2ibpvo0KWuwvXaiapRUZKJRmKlhImTALpqoSAWd72ESnX6gzirvZEudSEkBJICCXFwFB7fKA9fpxqVBMoFZlzElVP8AYxc5+LDR1o9Ghc2pKFpmXJCgwWGa4Nw3peAv0C2vcZ9ltUpysaipDEFFDCqv4n2wrbEWyRxapEsS1SlTQPxhLKikFvyklymrmYqOg4HMZYEvuwoMyUljn/d+kD9mJM2XOKZiAKUCv8RALKwfiwWx5dIpFO+hJtca8noH/wBSmhiaSN7N83ig9rO2M6YtUpH4SHKSQoEqyMj6D5w/lcEnkkqKA5+JKi5DlgWS27OCD5ws1HAZAHdqXUSVEhABZ/8Akrbmb5O8FyvxQrhx82M+zMxQ0+mSEqWFIU8wKBCLqUKnUFOXIsCxd2gtenQTqKpU0OB3h8R74BJakBRKyBZm6QDIm/00uTJBJBJSglKTVlRc7MHOdmjUriWspmnuEqKVqEsBCnWkB0kss5NtsxDk29FktDPUcTTI04mrmzJUoBPxJPhBYAFBQVA3AYi0a44kLlCVOmhKZikpS9IKlAgpSLBzbEL9RIn6jTqTq9IyTejvVAqpYgslyA/0gLR9uAUKK5C0UAEprBUTyAUlMHlLe+hXSV0WXShSJ4Wog0yKHpYBKC7kh9zfED6ZMujWImzwhKpxWpaFFJlOpJSmpQtcN6wj13aguCiYtDpYghNruD4VG7Fr+0Br7TlSJrS5SyopKkFB8dwxJBZxnG0NDInq9kpTSdFuM8r1E8d8ECZJAQ0xJMssQZgRVYPgxKmYv+okMa5KZShMPhNS/wAqmzfNucUTivEZqSZhKCpUvuyQD8BuEkO3+Mwkl8OEyhRmBJUAEju3A3AcK6784bkujlK2XLj/ABqWtc+XQ6hWkKUEmkuoBVJSSWsdoUcNnCUkIuoj/Jy5/wAxFqNXpJZMudM/EppNMtRZ3NQNKgDcNciNcZ1CQmZSKXAZgzWV8/iH/cI5zVVQeNu7JtfrFFClBApAcq2AYHZybEbiKavjCiQopTvscn16w44xql/0pQCGp2AwySX2FxMxzEVeQgU1qONoEaYJt2kgqbxJSilTBLH8rjHrFo4RMkpA1BWFpmeFcpaSWUSLd4AAGAGRzin8R1IUbBm+fpEenmADO4f6x0o2hYzcW92enq4ZpSkLUhYHK5DbYcAuemTC7sgW1yCEeGogF3UAymOc4B9Yrus41OMlMoLdBSHBAs3U35Qrk65UtQUlRBBBd2+xE1F2WlnXVH0KhNRcUlJCS4NwHqSGwxI+sQ6qYawhiCyqVEAhyxzcCwVFc7PdoZKkJsUslDukktLdnKbfmOE7iH8qev4krCkkv4kk+FU2otSHtKJSOoEEoqfQfOmEXuwBNuQZhcbxqcQdnIObC9Ob7BJgNWtTVUtCgxUykk3AmJlpdrOqsFjgCCRPSolKVJJBIIJY2pqbmwWkf9wgHUdIlMALMAAPsR5b/q1qSqXJFz+NOdz/APzIQMAAZMepnLuNo8y7ZaM6nUSJWmpBCZtSSaio94nmDfwVOSGEHGuUtAn/AEM82TJf7EZDSfI7takKZ0KUk2BukkG+9xGoblIx0z2PTaeXMoAWBhSaTcj/AJbjyt1gjQIdCirwkLmJYBnCVskvkhkvljUfSh8G1ZkTEmsTEpa5ISlg/wCY+lg7wfpu0qlzZgUr8MjwqKHSDewDhyQ2bG8CMpT7Lql9AjtJxYIqTKXfJoBFLEkuXZ7CEml4ygpJJct4nc9N8/OE/aI0z1AEiyTcAMVJBZg4GWtCmVqSgAb5HlygJNaISnssAYq/DDgk0jDP1OG9IsnBZMuQX1C5ShmlICiD5k/bmKIjUkpZ2Ie/Po8E6aab293h4jKR6DM7S6VL93LSbC6Uj9BCrVcfmldaSwYilubdeY5RWBqD0EaVNUeZ8nw8Fsa7H6+0M8petnu1vaApvF5qiAVFgA1hC+QpWCkkvj+HERzypBBUmna55ZsAOfODziI5Fu4bxNfcTAVFRCQQ5fBbJxkQtXqU/iSyUhVaFJL4IybA5/WAOC68KmhBIQhQKVENcbB1vkgcosWsly5IUUhKT/col93ub+QhbTGTtHGg1xd5ktU8JelFODgqBLBiCqx8RGwh92d1kuqcUSpksk94vvU2sGYEKHmximr181MuXMSpqqkuWUo0kBnZkuS+Btys+7CcTVPXOTMSgMAQQGJqUTe7bROTVUPjn8yRY5PFSqYUBSVKKAuwIZCvhULdR4bRR+2E1SczFuolSQoKZKSzAKULsLWj0f8ApmmElqiGJy7Y9m+UeS/6g6kq1c1J/Iqn9fe5iXHwx/UT+VCefrVvcva0Cy9Yp8nrEExQe+33aNy3GwY7Zd4tCKRiQ0mcRKgAeQ38omRxQJYAOwhLMepyLHB+/WOnOcDn8ooxrHMzXoWSVIZXMZ5Z8toHn68lkgub55uPbeFBJOMfrHJnFJA5Hb75QnBp3YU2h7O1jskFrb58sdDFemFioJ/aJkzxctYH2fz6xBOmAq5k3f8AiDCPFjydmlKDXvHejULhsixgdbu20EyFAF+W0UfQhMXNN9mIJ5NEUxPiAzcfdoLOkClIIwUvzbL/AEiMSGmdAWz+vpCJqxnEc8O4kqS5SSCUhmO7ucQ503aycgBSA4A8QdxY8oQJksCFMKsE4tm/rA+m1KUJIBuNtvTnEqt2i0G67H+p7a6xZ8MxjsAAAn3Bw+7w1ldokagNUkLINViB4mq8yaQbctooyp6SkkDxl38niPhKhLXUuopa4Ba5xfpCyjcWjoScX2el8S4t3S0qE0kkJISDkU/Qm+feJ9JNTOKlSj3a6SSqWUoekpYBbBiVUuDlmjzLVzTNW5NupsPU9Ib6Ti07Spp8LVWINxbnkZ2hMGN4lfkq8iffRmv7P6vvFk6aaSpRU4SovV4sgtvGRedN2/AQkLTOCqQ4RLdONiUm3rGRf7ifBX1/n2KAvUp+Jq1ZZ2SnyG/1gabxBRs+5uLcsAbQtlrIVgN53ifugq70n3vDtpGblZNqtWVFyb2cm723MBaoP4htHSZdjURGTNOach3vHWrsUmklw3IXOw8/lBSpyyElRqa1VnYAJF8sAAADYAWheFMGODBRV4WHlCybAFyJj/mH0hgNAR8a6eYNvS5+sIZKQckCD6uSgfkfmIVvwUxzXTHEnSadJqKy/wDyTv5PERlaapy6ha3iO5d7C0K6rAFn/wCQH0jRUwZx7v8A5gV9S3JeyJdNp0BYKgojxVJTa92Z9sW8xEevnmqlyEAuwNif7ru5zcvEmk0c2cSJSFLO4QglvM7b5hlqOzmpUiV+CsrY+BvEEjc7D+d7x0pxWmyMoNrQqUoqCb0sTd+bEW5vF/8A9PtGmUJqytFRpSpANw1RqIN2LsB0Jin6rgupkSyudICUqKLukl2LOATTYcs73izf6bTKlagnlLuCcvM54/zHJxauI2KNS2XNM9KJaiVGYwUbAkl3ZIyeQjxztxO/6laigomnxLBVUKjcNYMyWDXu8esypq0JAmqSpTr8TBIYqVTtZksH3Z48v7U0TdROmAguQwF/yi4O+LQFJLstni3HRU5Sy5Pzg1LAB+Q/iO9HwubO8MqWpRIJFmBpBJdRZIYDc5tBY4HPCVqVKWyEuotYJBYlzYhxnoYZzin2Y0n3QpKyVXMcrW4xYNv1iSdIUkl0s4BDhvIsRgwMokktg394sthJVznEQoUW8zmNiSN4jEyCqCdFWb/fOI07RhvGnzmCE1MOI6k3MQrJs+0EocANn9Y56RwaNStKSHYAD2JxHSNTu294Dmlzc+kTiR4Cdz9GibSCmyZWpBljmCX3fo/3mAwLk7bdWjJI8Cuh+saVMsBsCfm8d10ccImsobDeD9cq3hwoWbzhfMlks0SyJhPgDC+T94gyV7GT1RwZrJLDNi/yhto0meEAiyUscuw3J5bXiLTyQpNg/Uc/LlBsjiCtPKUmXYKPiPPPyaJzlrS2MlXY60GqmplpCZqAkWAIuA55iMikqnrJJDt0jIPw0P8AFkF6lLMSxG7DfrGqhZuURq1Fy+8dSlg536fbR1OtmUHQouRi/wBYmKm63jqVKurGLbX6RymWQSBhoZtWE3MW4cwTKUDm0CBOxxBBRuIWVAJ0hLkgxKWJsfMGIkNbrEiR779Yl5OSaO0SVZf5c+sTytESRYl7ADmbdL/vGIWAA6h5RidWkF6lVC4LtcF3BAzB5LxYycfds9C7KcJRpkImLQpK5g8dRakMVABP/b1PzYrhnEpitSoBCaVIqsqopAw+WCmBbq5aE2l7Tpm6Spa/GghKgprpJswcPYXLWbzg/hE+Rp5C2KK1AzFDBANIKSOY35l+seRkUuTc+z0IVSo54p2pklC5eoFINSSlJLsNizFJY7H2jrszw+Vp5SVyptQneJs0tgPuQFEE9NooOv065up8AK1rAKQFBTBqgKkllADcExddNw3wJdbrSKVeJSWP9oZgwMa8MeK0+xP6pXXQcrVd7LrpMt6qkTHc0qIuBdiz2yIClaxadUmVMUJ2mWRLmIXTZ0OkAGwN0kMxwN3hZr9KpNfezZq0rSumWUWCm8P4sshdNTGw9RCDS8W1yZyVLCkTHqAZXiLfFSp3sE8xZ47k+dxZ0siS2evTeCIkoHcghCH8LlmbB6Pd855mEOq43QFBf4Yfw2axBLgPlzc4s7xFp+16zKTL1KJUyYpTU4dIY3GAuxY4dor/ABHupoWtSJpQCEpVMNSZYEzCwkuhhULm/kTEc3pk3zV15DGehR2h16NWseJVaT8RIpYm70pc9D5ecVjiEnu1EFTl72tbcdGIi+8M7FS1VLnzWFQpMsi6XL1BSbElsPvEHa6Tw+YFKkpMtY/MAWdBV4SnDmrzsnk0acGeEGoRtolPFJ7ZQSwtGLuOUTI04Kg5LdPp0tvG9ZIQ7iw5Axv5q6MoBHRXfz94yZLI6xElGYprsJ3qCP5eJKrPEC0l4KkpBECT0czqRLcgk9YZJSAL8/0MQyZdIBBu3t0jatTSkWd8XiLbbCjU6WjxDDn+YFXKs45eXziTVzHLp9XO5H+Y5kqLQVYTejDi/Nr+sdy0hJewz+30/WI0EPv6RIuSVMRgKv1G0FjpN9E6VUBRSfCSCnoW/cxBNVXzAhqmQktSLMSx/MQxHpYiMkSgsWADAlywc+sIn5G4NmS5AAADGwuRzD8o1B6NQQAL4G/TyjIU1qKop0+UpJvvG0ruL+kdTjUByiBQZo0La2eaGCbgiJp090j9IhlS3De0d6c5GCPrE37gZoBzjaDdJIfdh1/bf0grh3CFzWIYvgC/3mGmk0zIKrIRutW46b/pAyWlbGxw5sU92Atnfrj9+sSieEu1zsQL+5+sZq6ZkxS0vTa5ybAEtECJhvQMOR5AOTjYAmAqK1GJ3NUVM4uMXiNcktcgftEJqUXD+pP1MP8As92Q1GrWmxTLOZhwAC1uZfbzjnJJWwK2ugDg3CzqZokynUoueQYDJO2w9Y9J13ZqUn/8kIUCUJSE1p8Idgo1MpTmrAFyNy7WVwiXpZS/6UCStlKKx4tj+UuVIDuEkvYPEcvSrmSEd7mkO+Sxt4VBw4YkEPnpHn583JaNWKFdiTT8Q0SFlcqWELAUjwgBmLgBI3P7vFR43xYTCUh0Ke4dgz4YM1/aN9pOy/8ATSa0rKipZqBBAFnSE9cv+mIq0tdZLG4cerGOx4ov5rsXK6VNUWvgvaFcod1MmPKJqJIqsLskbE+bRLP4lMmEiQDKlh1AqJWsvklatugbHOK8NAtgVJWC1rMPZrmxvBJQuWlzUkj0JHt1+UHhFO4VZG30GJl0kEkrc+Is4cNd9y+x5CLlwbTrMtE2TPWhaiBMSSWIFsbMl7pzu94qOn4tq1FKO8Wa1fC+XADM19/YRdFsNOJSHTNmpYXLpQFUqIQC4JNgws5LlmiuHlb5V9hoR9mIuJdqZfeES5MtUuskhgHCfzMkc0v64d4oqinuFzCs1KWWTfDuXcX6X2OYto0GnnqWUAyEgFgElRrSwLKIYJCwoEPgjGyc8EkTpwpUZICHmuoMFgipVwQN/CMsGa8PHGlJv3DPl5E2klJWoFRKU7sxODdjY3a3XaC9dwCcZfeopnJT8XdlykDmkh2FsPnoWW6rTrklLg0n4F3pW246/wAwXouNlBBJLsQ4bB2xzODFJc07iSUY/wDYUrmP/mNVHyeD+JyApQmAjxkkpAanl5vknm8Cag+ENzzGiLUlYjVMgdjBmjmDlYQAvaCdMpi3OOmtAoZ1gC/L58usCz+Y+2/WJVgnEAgFyfu8IkcaWSWgxCLRHpQ4L8rRpagN/SGasZLVhEgXsCfSC9HKc+V2e3+Q5hfLNxyg3TGli/T5Z9oSRox9rQYtamQRYGw/W/pA+lBrWk3yGuzv/AgyXUUeBgUF2P8Ann+kBylFibufE/ne49Y6I2RU0NpSSwvGQq/rv9qvSNQjiy6nCgCWQVANjlHU3Rg4DkbPt+8ZGR0pOPR5aBkL2xFq4F2N1OoR3qQgJItUr4rtcC4Fif8ANsjIn6rLLHFOJfDBSeyXUaWdw5akrCFFf/21pJYUKd6bHLC/XLXViepTVl0iyU5Ad8DbzzGRkUwzc4Rk+ysoqLpGzOAuLvj78xEnC+H9/OTLQfiWQkq2HMtuw2jIyDldQk14QsEpS34PRdJ2Y0cmywqYtJAUSCHLuGAJZ3HsOsXaUpCZQoFIaw6CMjI8F5puVt2aZLoG1Oq7vIN7OGydoquv7TgT6EpJKLKcWSosEh3u+5A3jIyLcU214Ry8MpfHe0ipqxLUykubCoMQ4ABfrmKvM0RBqqB3332/npGRkb4JQSohl+a7HHCuPTpTJCypLFICrs+1/OIVT6lHLquzm8ZGQnw4qTaRBNvstPY7R1VzVMSkUoCg/Jz5hwPeFeu4xNXqZk97ABJSC1KWKQE4wnHViYyMi8NJIrDUE0d8Y4iQtC0JoTSChT3Ips4D+Jj9OUL9PJ7yogPMIWVE2/K9XnmwjIyBJ/NQOWwziKZc/Rd1URNlAKShrAJupT727w3L3xFCqYsed43GRbG7WwTC5MypJRZ3cFr8s8ukDrVz2MajIrD2JsjmmOpWRGRkP4FGKZzAGICXvh9oyMhUE3KsIHnEqjIyCEJlnrBSEk4dy3K+zX6RkZE5FsWxmrSTJJKZqSlRSbOk4BAuCRkQw7OdnVz2L0y1EoBsSVABTN/xe5taMjIw5fUzXp1kXb/9NPFOdMYT/wDTuclSgJ6GBLOguz2fq0ZGRkeXL/6OdNq/wh1hg1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7" name="Picture 13" descr="https://encrypted-tbn2.gstatic.com/images?q=tbn:ANd9GcRNAZanPq5sGOZYjmPSH2k6iVV-1VtfRG8aiwjo44IDxNd1Yowb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4"/>
            <a:ext cx="2816976" cy="21845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2" name="AutoShape 8" descr="data:image/jpeg;base64,/9j/4AAQSkZJRgABAQAAAQABAAD/2wCEAAkGBxMTEhUUExQWFhUXGBoaGBgYGBobHhgbHBkYHB0cHRgaHCggGholHRgXIjEkJSkrLi4uGx8zODMsNygtLiwBCgoKDg0OGxAQGywkICQ0LCwsLC8vLCw0LDQvLCwsLCwsLDQsLCw0LCwsLCwsLCwsLCwsLCwsNCwsLCwsLCwsLP/AABEIALcBEwMBIgACEQEDEQH/xAAcAAACAgMBAQAAAAAAAAAAAAAEBQMGAAECBwj/xAA/EAABAgUCAwYEBQMDBAEFAAABAhEAAxIhMQRBBVFhBhMicYGRMqGx8CNCwdHhFFLxB2JyJIKSwrIVMzRDU//EABkBAAMBAQEAAAAAAAAAAAAAAAECAwQABf/EAC4RAAICAgIBAgUDBAMBAAAAAAABAhEDIRIxQQRREyJhgaFxsfAykcHRI0LhBf/aAAwDAQACEQMRAD8AqKXTY7RMpin0jjJf0iQyw3KC2ZiBCQLDJiX+oOdvrAqkmqCZkwZ3EBgO6lKuOcdSqgWdhv8A4iFFhvziVa8NdoWrOJlPzceWI1KQ5JcbRmnQohx1s8TygPWFSONzFkJY7YjtMzL7hmzuDb1aOlh4jKxj2g1YyCBPBDKMRz553x9/bxpIAuBEVN36wONBZ3rZQYKBuw8/vEQPyjSkjF7GMlqKdoMbSoUnQkWJJbB3/wARzNlpCsNyN/8AES6eWCxodJzYs3m7Q30+gQm9+oLFsWf0MJPKolow5IrE1bPf1EEy5QUBdre0H8R4aSXSAo3e2XPLpvC6WprEG3KH+IpRtMRxp7Ops4BJYuxLRzNTMUhU0D8NKgCX3PT1EWHsZp5apqlTEIUgBmWAbuLsQwwzlsmGXF06RKFy5cqn4lMkKpctvcNfAsGIaE506OrVlGOodOWbrHExYUlyLfryiBCEi4vteMrDMBz+2in6C2RymJ3f6QwRp5kylMtBJOB6s5bAh3wHs4qakEIQJZD1r8wLbv8AKG2g7My0rSe/WokuEhLVAObF7Bmv5tEMnqoRtWVjhkxnxjTzPw0ygHCGFCUpEukCzta5ezEbNcxvs7waYlc3UTgCs1JQnYg/mF2FV/c4u8erlCXOcEqUQFJSTZRcElifCLWzc+kEp4hOWisBQZyVeEADxOHYksydhcmPKlKXGl5NqSsE12tmmtHd1fhgrJIQx+E+LdymzFy3WK8dSsEAlKiSQwu9nZjf7ENdXo5kwGbMUpNaWazlKvhSSzkgknDNfyQq0ikGWmpifE3UE2N8Py52jZ6XV0xZNkk9NC1pDJBBCm2Ul8HkSBEetIJK0jwBks+HJWGAwBUke28caxIQ6qnJKgQbtZzz3LZMYieKVJV+ZIuBhwCf/WNibaOaSEi+HkKtcH55gf8AplJUWdoeyWTKrUSHO43u3oWNuhjrTackkO4AcE3HkDvaB8RqxVhjKqF6NSbh8Bgev7Z9o2nTrrCUn4Tduj59iYM1EhKqi2KmYsXqIG/lnlEXDmSsX8aXJuGJALDzeBbXQzXv0SzlgKUGBYkO3WNwPM4QpZK3AcktfnG47ggfGn7A07TqABIjcoOm4iedNcCIUJPOKJtq2ecQy9M5I9o4BPwnO4gxI98xrTgVOrc3h78nUaTJVRg+320FcJlNMS6TcWb6wbL1KXZIbr5eXnHGnmFKrEkq/KQbb55PEnK01Q6SsI4siWlNabK3vk225woKip7NDTUhM1NwArYmw+8wr4ggoAZd+QDf5jsNVT7DNeQhAIAdj98ucczANxAaNZf0glMxwHtfaGpp7JkmmIcZYe8datRJxHHeP1iWaq31/aGtMbwCEOekRTXdgM/YETqQTjrEQIs7jrHWCrGXCZayD4VMdwNoM1SyhAUxPlhI6tc/rECtSkCqWSgEJDvlunkT7QNP1LEgqBUepty267xllcnZdulQdqFsklCzc4IuBbHPz5c4ABBSaglLgXT684h02qSHClOTgMWY5BPmD8oi1awkggHFgdv0MGMX0I3aLr2d4wlSFpSCFIQGNIuLXJDC5Dt5xBqSF1KlldVkKBpAsnNJ2IUMDIijytasK8ClpqYGgsTyhhPnTJpSFqV4Tapio439Irwpi8tC7U6FYUU5uL/q2Ya8O4KVG6kg7O4dhYNlzGvCL/ETcc/WOUapAUCs1MSWvZmwxBfr+0LOcukGKXkuIKpchEuWWU4dVNAYglRLuckiw2gPhs6ameorny0KVZT+KtTikIS4JyXIs46iEHB9R3hIMxaJKZgYOWZ3YP8AmFvN4suhmS5us72rwoSKalMawAALfFjpnEYJQ4clL9TVGV0S8Vkd4sJMxRl1BKlSw6mKiCAwZLFN3PVi1y9bqFTKZEldJUgk13TSgZsagcX6mxYxsawn8JNRSsvVUOZBL8rKublhCzgcmVJ1czLrRSAGvhvEoiokNvzESStb8GlQ8kHajVUhNBUVUJShlGxBPiIwSA1uvIQp08taTXNKipSjUWFvCqogD8wd8fSHM9dM78ZLhIND9HIUUN4ja4tnydHxrUqZHeLKqrpIADJPICwyfn1jd6eNR6+5HJSlYHrKqpjkKSXCCPQfoA+8KDLUHvbY8/2hiZoNhizeguc8w8L9ZOIASMAv5uXzvkxpi90Sk4uN+RvwGYJtCFnwpJd9+j8ha3UwbxDWUpSJV/CzkWCXZ2G1hCfTTCKSmxHIe7+8Fy1GlVdkqe2HuNh1idfNZeE/+Piu/c6Ss92He4Hzub8zGtPokqeoEFIw+cufnGTZpYJLFjnni3lvBBLDe+Tj7sPpDKmPKLpIBmyqi4mhLtYm+PMRuNr0YUaqDfr/ABGQ9oy8GA1g+kTKXtz5RGNKWNx0a7xzKSUlzD2jIEo05z84yYmzD/MFSZ6bcxiNy5NRJF9/4aFT3sZKweVOYXvDbhkwNZirPkMemPpCw4wSeQG3k0d6UlLkGk/UW8xzgTgmhkqYarSqMxwCzuBCfW6ZfeKCgxc2O0MJU5ajR3qgo4IAzdhm23KCRpytAKq12JC1HZPxM4xceXu7whSsFJ9lfCTvEqXeH8mSlBQpSZdBJSQS5ZncXOP43ixStLpJksFkU7ZBzyF4ooJrsRpplEluI474sHt9iLL2pGmlBCU/GbsAoeH1DM4558yYQTJ3hsh3s5/doVxpnKyMzTGTFAjEcsQbh47TLc+UJo5MjVMUkMGHXdvOOaq8i1tssOcEf0wdzf8AWGmm7PT1gBMpQG5UyBjkpifQGEdB2xCspTf5X+saKiTnyP3iLXo+wCiHmzkp/wBqASf/ACU3/wAYf6PsxppI+ErPNZflsAE/KG0h44pMo/CuCrXdKXbJsB7ktDdPDpUsvNmgk4CR9Cbv6N1h7x+YkSFBwgbNYPysGDt0ihadAUplHfyuz29uUTct2M48TueRe+97/wA9YA1BSkP4i+On3eDNRNpcIcsQ7vk87dD7QFqFLIcg/Zs3SDFeRGDd4wYYJcjrj2tDDQrWhQWCxDMQB9vc56QDIuXPr9tBuqU6MXB8JuxHLDDB+xByewIjfV8Q7y8xRpApA+I5J+M3YdeogjghQqfIcP8AiIJudlC9i2zxUUKJ8nEWThs3+mEuY9SlOChLWDghyzguGYfxEJw4KkbcGb36LhxrQplSVl0vNURfLBllsAOpXy6xT+KaYGkG5SAkAeT55Xi69o6p8jTqSkU0nPN2GcM2TFR10o01BLKR8QcFqcYta2Pe0NirjRTKreysnTqSWez5iIzMgjp7Qz1a1VAghyHwzfo8BKW5uDFbMUo06R1InF32pb5/WCkqBHr8wxH0MRS0PYZBw/nvzx7wTqJNMtKrkLAWHDEMspI90nztAZfFaR2kuq4dyCG6gv8AMwYnUBqWqJGen75hPLmWGHf7++kMlsDy6Zvb9InWzZGSaOv6ih0vgnfr5xuAZikuc+kZD8/oLwBJc0gg/bQXMNXiGTtAmsSyi1wS7xLKUwF4dy8nkJm69xBWjmm4NusCqT8mjuWoi1vODVqjrGMua4vcvhv0+8xLI09ZHwjLeF8PsLwJI1DO4cFnFx9IJ1Cwq1SUtdzVZxgWJgoopWtk6tEACEhZLg1JIcEOR4QHAza0Dq05CQ5mUh8kgB/PDtB3BZgmgCYSaSQxslL7hviPnbmDDfSm7iWohvCQkm1n6D0w0PbD2IJck0hpQIO5AJ5vYj3MG6OZOSCEyak7Mh26OUlh/MN9TqdSsshK0hiD4gHHv0jsf1bAeEuQXMxNw5NnLDO0I/1Bvx+wkl6TVlYmKlECoPUw8PLxNs8b4tw9c5VYoSkA2BSSoh2Ao52A84tEzVz1AgCUgbsUuzs/hJ6xTNUkySUFbkn4jgPew38z/MLFPkgtNI3L4VMVShUqalzkoLDne/I8odafg2mRmWV/8ln/ANWiXs7MnaioKU6Upy29sl2FiTDHVaJYpAQLWJBPiJuMlgw5Qk7XRu9JjwNfP2/fwc6XUIlvRLQn/iAD6nJjscTPIecdr4YooTSm4ck1HxO1LBrMPeB9ToVIQmyib1YZtm3fm8I5zNkcfpX1+7/2bGvIJIFz9OVm+zEc3XqY2B9SIHkkKUBzPn8hE8zRqrpZVNXxUFqXywc8i0BZJDP0vp06v8iPji9TMTSlAa+Fi/mDZor0rSTZblcpQwxte17g/tF6MrxlDhIcgKU6AQ+fFdt4H1HDFTQsITUQ4SU3SSDsosCnN/KBzk9NCT9Bgrlyf4/0VTgsusTwcnu2c4NR/eN8W4ctACgX5jd8Y5fzBGi0E3SIX3yFIWXZzbBYhQJBNzgwj1OpKiPF+uIu1TPHb1RHIBDuLsYLRIKpLLUEM9z72+nraOyl0lQOzkNbBt8oySAtgsqY4be5A8wCMQrbZ0Yi6RIJO2YdaSTVMQQzO56ttfrER4fTNCQXDv6C/wDEMNBZaGyCCTa1wX5e8CbsvjhXZddfOVL0gD00pBAtmstVbFhmKlrEiWlVaUkrdVTkEkDATUzOonGU9YfI4iVy3mDwN4rliCSAp9vib35xWdQRMWoFNNyLPizBzc2Y3jPBXp/z6GmZX9QlW2/7wdotJVQGcKJJJLYsQfIh/WC9PJFaQoGxALtkPz8xBOm1CayAAapi77FyXYev0izl7CRwJbYtnJ7rVICUsFhPqp7kP1GIziUogkKIUVFaiQSzkuzHAb6xnarQUJlzEnBIUeqgCD5WaI+GImaigBJUU2Ksu7s/l9If/raISdNwaBNKi4FrhTbX89tolna0CWCNrEdeca1aQFpSLf3WsC7KxkbwJqpYpUBi5Po/1vBSV7H5OKpAU/VEqJc36xkC0xkaEkQ+JIeo+Eghz5xuUgEe/pEmmI3Yv9I4nopUacRDzRCvJ3LUOcanKY2gdHIR3MTdodaA3oKQreDQKVgFVvCCUHAWBjqH+UCaHSTFCyVK8h+rQ4lcKnLQEmWoKuX8NuYJBf3EHlHyGMW+kyMzZSArulqKgrdQ8TM5KSm+/vBGn1hUkDxEKBSCkA+Lwgsl84PrHaeyiiEmoJUp6ku7ciCPicfSHnZ/hA0y0rdyEkEDBJa9w4wfeFWWMX2XWCcq+UShCpdKCtJP+4+IYZ2wL/L3ZafSTSRSqWCoOmyurMWO7xPq+BSF0EJKFB6lJPxknJBdrizc4LkyjLI/FLA2BDkBhuT5wIyUnSYJennBXLoSajSLSfHOLvSQi2/9xx7GHmiTplSwdRJl17OkKVY2JIcu25gEzUCcslaWKiEuRs7ucA9ILOnNVLXZ/s4hcjknUV9y/p8WLjc5fb+WHcLnIrUlDd3Qrw3G4c3HnBk6bj8MKA+E1NSWyAByeFHCcldJDuliGLWcsfT5w07xJsQCw9rM3Twx0W6+bTGyRin8m1+gQEjw7Ni/+1tze0clLJGWTTguTSGGcvERULdMC9rN9I571LWBZJDf9obfP0MN35Jddo4lTpZV4CrKiQU03UPK4B+sE94Xd7O+BilmzzYwBp9TLJ8ImBiomthdVi1nbLN84nE4FVlFqi4sR8NLe9/MQTrOtTST4zLCXsFs7Uiw61XiHWTSAPxVSkJxRTcAFwakEgWJsRaOlGo5DOeVvDYO+xvEOoWihVZFBIAuzgpNviD/AJrftE5ulopj26ZWu2c15UlJmGYACsKVS67pAukBJLE4AiiKUCp2tu+IufbmT4NOmSlRCUqakEsHAFw9sxR56VCzEcgQR6s320HHumQzqpjYTAZarMGZ9nF7df5xAfemmXixP1BwfOJ5umUmSlRIZTgdeZ6D6wvCrpfp9RDUrFdocCYpwU5s2+3OCuHJUis1WUl77Nuz4cAesLpyzkc8DbkYa8PV4VlYZ0J6MXLW8/lCS6NNqw5U1SpKkmxSi4fBC7k+kB6Wd3ilEAeBidrEsd+vyESS9VSwYFJJSuoHBSOXX9esJQmmbUD8B83ve2+2zQkexpypoZ8UmqQqgghYJP0+Rcn2gLSrFb7g23A6/XPWONRPmTlBQSokgpG5YBh6YDxxMQpEwpWGUM+tx5ZENQ1278Fh4jJ7yQpJypNaW6Fw48/rC3s9oipjVSmUSpTPc3U6hySlCrtbFyRE+j1KiEgpJQykuTzKjYercrGLl2P4KES+8dKgtJCwxcEYY/P1gwVuhc0akpHnvGkKRSFEEuWN+Z97AQvRcAZNxDrtPqhMSmYyGcgKRcFO29rHDWtd7Qh06ruMi/pg/Iw7i12T5JvRkzSJe338oyGSdQwZJJGzD+I3C2y1R+gBImMpusSz7u+YY8I7OzJ3iAoRY1q/9RlX06xZNPwqTIAI8S/7lXPoPy/XrFeLb0eduinSOFzWemkc1W9hkxdeFSECVKpSl7FaqRcU/IuQfSFuum1Bh/MH8C4kqUhpqAUDP9yU5rA3ou45F9jBnD5dFMEkpqx1SCB+0TIRBk+TLSJBqSrvJlJNVqS7Mx5NAU3iMpMtEu39SFJK0pSVCkKuAS4+Ep35xk+DI9L48SRYx93juXLJwCfIRFxXV94maZQmy3QlCUFBl+KtKisKdh4XHOJ08XWvUIX3KUlKCye8SokKIuQMDrB+D7sX478I0jRrWaUpch3wGZsuzRNqOGrQgrUlKihvC4JuWH1e8D8FmFap1RSZExU0qpCqqlFFgSAGDKf0hzplImyVnTuDMSggrsLMA4DkWHKHhjgndksmabTVFdXMnbISl+Z/aCdBqkpcaiXMJd0qQFFPJvBd/TlDHifCJ61I7pUtKQQVBVRJa1mHn6tEPCODaiUlQnTkzbuFXDBha/3eNFJbMlysilSgtKVBSRUSAk1AjxNcKDgXe+14kHDVl0ppJc78m3PmPnyMSLQ5l0IUsLrdSQ4QUmnxW3u3/EwEvUICtSCk/wDTBBX4RcLSVCm97WLtGWWN3dfk3QypJK/wTf0cwJqa1ruPzM2+7j3iMSF/25BIa9gQCbbDfk8SzdP4O8CqUhKVH4gWUA2BfIgeYGld6Z5EtSUmoqWPDMamxwC4t7xN4/oyqy/Vf2Z0uSvdKh6GI2HSOjJmhbJWFzFICgkqBJAIKVtlQBA6WglB1RPiBJvlJ5gnly9n5mBxr3/sNzv2/uALkpILjOR1O/nHE3hEruRUwRLpLEkUkAgXfDKOYN72bihCuhSc+LG/5h/4jygHiK5ixSSACKVD+7xPc7NYWbF4Kpdv9xJKT/pS/Ai7X6BKJcgCzBSUsTZKSBc83Pyis6bSFajksGvfnzxFm7c99MlSJaV0rZRNygkA8wOZxaFGh1M5KJFSal1lExV37sFTFwc4ueUasbqCMOVXN7B+JaNQkslJNwSA5tfAH06RX5rky3BDgUvvdg0ehJnIVNEsj/8AWFORu5DPnaKrquGkzZSgQC4CgbsQmrG+CPaBzt20K8dLTsDrK1Uhxz6nlDbTKCUKBAKncDmHb3v9YjVIUJgNiw2sSbt64hauWtM1QUFYUPLkf09YS7KyuP3LF3SVBVn+Bh7P7OYCkpROnCUGEyYsJDBw2C52uAfeIeGhYlrfw7D6Zd7/APrBvYwf9bJSQHrF25X/AEHzhVHZXlaTLFqNAsIlSVAJTKBSkkZJypR/MdvSwgXV8IlnYtzO58hYR6MtNqAC+QobByebhzaBp0oKXSpgSTkB2YNtzeBLnXf+DTjz409w/wAlHk8JCUy5pQkypaqGqpKzkPklXiBcDCS8LtRptUgEodL4KT8Vja211EiPQ9RwpBJZFxj/AMQXx1beMnaJpZl10pJBUzAlrsTnZ26QvKUeyspYMn8r/Z5VwvstJMhSpsxSFXKpdQFwSxYhtxk7wt4lwhKAe5WtTByWdNiLVgNgv6R7SnhUpSKZiAsv8TU+hbIjzvt5o5mnlTHQhEtcwJlgKJUd/oLviLrPypNGGfpsSUnGXXvX46/YpidQrDm1rEj5RkB19IyKcTHyl7nsc/VCo9fUwAdEtZ5A9L/xHHGdGDLEuWo1zFhLi7O5dT5TZiN8QVwDhSNGtMpUxcxc1JV/tFDWSnYmqLtpEtyFvFuAzVS6ZKXuCr+5mLsTt/EKRw/UoliywqV4z8LpAORuSHfdw/rfpOvMxSkykkhAL3AvsHu0T8blUSlBBDqwMEeFQJqfLkEExD4qb0Ujj8lJ0PaJP9KoTQRMAKZZEtJHwWUCB4Q5t5RNp+PLmS5KUyp61S6TMJJaYQGI6vAuj1sxAcqDFTAOlJSCB4fCnxN4rlrjERcbmiYmWa1ABaVMS5qALK3FhuCfi2ibpvo0KWuwvXaiapRUZKJRmKlhImTALpqoSAWd72ESnX6gzirvZEudSEkBJICCXFwFB7fKA9fpxqVBMoFZlzElVP8AYxc5+LDR1o9Ghc2pKFpmXJCgwWGa4Nw3peAv0C2vcZ9ltUpysaipDEFFDCqv4n2wrbEWyRxapEsS1SlTQPxhLKikFvyklymrmYqOg4HMZYEvuwoMyUljn/d+kD9mJM2XOKZiAKUCv8RALKwfiwWx5dIpFO+hJtca8noH/wBSmhiaSN7N83ig9rO2M6YtUpH4SHKSQoEqyMj6D5w/lcEnkkqKA5+JKi5DlgWS27OCD5ws1HAZAHdqXUSVEhABZ/8Akrbmb5O8FyvxQrhx82M+zMxQ0+mSEqWFIU8wKBCLqUKnUFOXIsCxd2gtenQTqKpU0OB3h8R74BJakBRKyBZm6QDIm/00uTJBJBJSglKTVlRc7MHOdmjUriWspmnuEqKVqEsBCnWkB0kss5NtsxDk29FktDPUcTTI04mrmzJUoBPxJPhBYAFBQVA3AYi0a44kLlCVOmhKZikpS9IKlAgpSLBzbEL9RIn6jTqTq9IyTejvVAqpYgslyA/0gLR9uAUKK5C0UAEprBUTyAUlMHlLe+hXSV0WXShSJ4Wog0yKHpYBKC7kh9zfED6ZMujWImzwhKpxWpaFFJlOpJSmpQtcN6wj13aguCiYtDpYghNruD4VG7Fr+0Br7TlSJrS5SyopKkFB8dwxJBZxnG0NDInq9kpTSdFuM8r1E8d8ECZJAQ0xJMssQZgRVYPgxKmYv+okMa5KZShMPhNS/wAqmzfNucUTivEZqSZhKCpUvuyQD8BuEkO3+Mwkl8OEyhRmBJUAEju3A3AcK6784bkujlK2XLj/ABqWtc+XQ6hWkKUEmkuoBVJSSWsdoUcNnCUkIuoj/Jy5/wAxFqNXpJZMudM/EppNMtRZ3NQNKgDcNciNcZ1CQmZSKXAZgzWV8/iH/cI5zVVQeNu7JtfrFFClBApAcq2AYHZybEbiKavjCiQopTvscn16w44xql/0pQCGp2AwySX2FxMxzEVeQgU1qONoEaYJt2kgqbxJSilTBLH8rjHrFo4RMkpA1BWFpmeFcpaSWUSLd4AAGAGRzin8R1IUbBm+fpEenmADO4f6x0o2hYzcW92enq4ZpSkLUhYHK5DbYcAuemTC7sgW1yCEeGogF3UAymOc4B9Yrus41OMlMoLdBSHBAs3U35Qrk65UtQUlRBBBd2+xE1F2WlnXVH0KhNRcUlJCS4NwHqSGwxI+sQ6qYawhiCyqVEAhyxzcCwVFc7PdoZKkJsUslDukktLdnKbfmOE7iH8qev4krCkkv4kk+FU2otSHtKJSOoEEoqfQfOmEXuwBNuQZhcbxqcQdnIObC9Ob7BJgNWtTVUtCgxUykk3AmJlpdrOqsFjgCCRPSolKVJJBIIJY2pqbmwWkf9wgHUdIlMALMAAPsR5b/q1qSqXJFz+NOdz/APzIQMAAZMepnLuNo8y7ZaM6nUSJWmpBCZtSSaio94nmDfwVOSGEHGuUtAn/AEM82TJf7EZDSfI7takKZ0KUk2BukkG+9xGoblIx0z2PTaeXMoAWBhSaTcj/AJbjyt1gjQIdCirwkLmJYBnCVskvkhkvljUfSh8G1ZkTEmsTEpa5ISlg/wCY+lg7wfpu0qlzZgUr8MjwqKHSDewDhyQ2bG8CMpT7Lql9AjtJxYIqTKXfJoBFLEkuXZ7CEml4ygpJJct4nc9N8/OE/aI0z1AEiyTcAMVJBZg4GWtCmVqSgAb5HlygJNaISnssAYq/DDgk0jDP1OG9IsnBZMuQX1C5ShmlICiD5k/bmKIjUkpZ2Ie/Po8E6aab293h4jKR6DM7S6VL93LSbC6Uj9BCrVcfmldaSwYilubdeY5RWBqD0EaVNUeZ8nw8Fsa7H6+0M8petnu1vaApvF5qiAVFgA1hC+QpWCkkvj+HERzypBBUmna55ZsAOfODziI5Fu4bxNfcTAVFRCQQ5fBbJxkQtXqU/iSyUhVaFJL4IybA5/WAOC68KmhBIQhQKVENcbB1vkgcosWsly5IUUhKT/col93ub+QhbTGTtHGg1xd5ktU8JelFODgqBLBiCqx8RGwh92d1kuqcUSpksk94vvU2sGYEKHmximr181MuXMSpqqkuWUo0kBnZkuS+Btys+7CcTVPXOTMSgMAQQGJqUTe7bROTVUPjn8yRY5PFSqYUBSVKKAuwIZCvhULdR4bRR+2E1SczFuolSQoKZKSzAKULsLWj0f8ApmmElqiGJy7Y9m+UeS/6g6kq1c1J/Iqn9fe5iXHwx/UT+VCefrVvcva0Cy9Yp8nrEExQe+33aNy3GwY7Zd4tCKRiQ0mcRKgAeQ38omRxQJYAOwhLMepyLHB+/WOnOcDn8ooxrHMzXoWSVIZXMZ5Z8toHn68lkgub55uPbeFBJOMfrHJnFJA5Hb75QnBp3YU2h7O1jskFrb58sdDFemFioJ/aJkzxctYH2fz6xBOmAq5k3f8AiDCPFjydmlKDXvHejULhsixgdbu20EyFAF+W0UfQhMXNN9mIJ5NEUxPiAzcfdoLOkClIIwUvzbL/AEiMSGmdAWz+vpCJqxnEc8O4kqS5SSCUhmO7ucQ503aycgBSA4A8QdxY8oQJksCFMKsE4tm/rA+m1KUJIBuNtvTnEqt2i0G67H+p7a6xZ8MxjsAAAn3Bw+7w1ldokagNUkLINViB4mq8yaQbctooyp6SkkDxl38niPhKhLXUuopa4Ba5xfpCyjcWjoScX2el8S4t3S0qE0kkJISDkU/Qm+feJ9JNTOKlSj3a6SSqWUoekpYBbBiVUuDlmjzLVzTNW5NupsPU9Ib6Ti07Spp8LVWINxbnkZ2hMGN4lfkq8iffRmv7P6vvFk6aaSpRU4SovV4sgtvGRedN2/AQkLTOCqQ4RLdONiUm3rGRf7ifBX1/n2KAvUp+Jq1ZZ2SnyG/1gabxBRs+5uLcsAbQtlrIVgN53ifugq70n3vDtpGblZNqtWVFyb2cm723MBaoP4htHSZdjURGTNOach3vHWrsUmklw3IXOw8/lBSpyyElRqa1VnYAJF8sAAADYAWheFMGODBRV4WHlCybAFyJj/mH0hgNAR8a6eYNvS5+sIZKQckCD6uSgfkfmIVvwUxzXTHEnSadJqKy/wDyTv5PERlaapy6ha3iO5d7C0K6rAFn/wCQH0jRUwZx7v8A5gV9S3JeyJdNp0BYKgojxVJTa92Z9sW8xEevnmqlyEAuwNif7ru5zcvEmk0c2cSJSFLO4QglvM7b5hlqOzmpUiV+CsrY+BvEEjc7D+d7x0pxWmyMoNrQqUoqCb0sTd+bEW5vF/8A9PtGmUJqytFRpSpANw1RqIN2LsB0Jin6rgupkSyudICUqKLukl2LOATTYcs73izf6bTKlagnlLuCcvM54/zHJxauI2KNS2XNM9KJaiVGYwUbAkl3ZIyeQjxztxO/6laigomnxLBVUKjcNYMyWDXu8esypq0JAmqSpTr8TBIYqVTtZksH3Z48v7U0TdROmAguQwF/yi4O+LQFJLstni3HRU5Sy5Pzg1LAB+Q/iO9HwubO8MqWpRIJFmBpBJdRZIYDc5tBY4HPCVqVKWyEuotYJBYlzYhxnoYZzin2Y0n3QpKyVXMcrW4xYNv1iSdIUkl0s4BDhvIsRgwMokktg394sthJVznEQoUW8zmNiSN4jEyCqCdFWb/fOI07RhvGnzmCE1MOI6k3MQrJs+0EocANn9Y56RwaNStKSHYAD2JxHSNTu294Dmlzc+kTiR4Cdz9GibSCmyZWpBljmCX3fo/3mAwLk7bdWjJI8Cuh+saVMsBsCfm8d10ccImsobDeD9cq3hwoWbzhfMlks0SyJhPgDC+T94gyV7GT1RwZrJLDNi/yhto0meEAiyUscuw3J5bXiLTyQpNg/Uc/LlBsjiCtPKUmXYKPiPPPyaJzlrS2MlXY60GqmplpCZqAkWAIuA55iMikqnrJJDt0jIPw0P8AFkF6lLMSxG7DfrGqhZuURq1Fy+8dSlg536fbR1OtmUHQouRi/wBYmKm63jqVKurGLbX6RymWQSBhoZtWE3MW4cwTKUDm0CBOxxBBRuIWVAJ0hLkgxKWJsfMGIkNbrEiR779Yl5OSaO0SVZf5c+sTytESRYl7ADmbdL/vGIWAA6h5RidWkF6lVC4LtcF3BAzB5LxYycfds9C7KcJRpkImLQpK5g8dRakMVABP/b1PzYrhnEpitSoBCaVIqsqopAw+WCmBbq5aE2l7Tpm6Spa/GghKgprpJswcPYXLWbzg/hE+Rp5C2KK1AzFDBANIKSOY35l+seRkUuTc+z0IVSo54p2pklC5eoFINSSlJLsNizFJY7H2jrszw+Vp5SVyptQneJs0tgPuQFEE9NooOv065up8AK1rAKQFBTBqgKkllADcExddNw3wJdbrSKVeJSWP9oZgwMa8MeK0+xP6pXXQcrVd7LrpMt6qkTHc0qIuBdiz2yIClaxadUmVMUJ2mWRLmIXTZ0OkAGwN0kMxwN3hZr9KpNfezZq0rSumWUWCm8P4sshdNTGw9RCDS8W1yZyVLCkTHqAZXiLfFSp3sE8xZ47k+dxZ0siS2evTeCIkoHcghCH8LlmbB6Pd855mEOq43QFBf4Yfw2axBLgPlzc4s7xFp+16zKTL1KJUyYpTU4dIY3GAuxY4dor/ABHupoWtSJpQCEpVMNSZYEzCwkuhhULm/kTEc3pk3zV15DGehR2h16NWseJVaT8RIpYm70pc9D5ecVjiEnu1EFTl72tbcdGIi+8M7FS1VLnzWFQpMsi6XL1BSbElsPvEHa6Tw+YFKkpMtY/MAWdBV4SnDmrzsnk0acGeEGoRtolPFJ7ZQSwtGLuOUTI04Kg5LdPp0tvG9ZIQ7iw5Axv5q6MoBHRXfz94yZLI6xElGYprsJ3qCP5eJKrPEC0l4KkpBECT0czqRLcgk9YZJSAL8/0MQyZdIBBu3t0jatTSkWd8XiLbbCjU6WjxDDn+YFXKs45eXziTVzHLp9XO5H+Y5kqLQVYTejDi/Nr+sdy0hJewz+30/WI0EPv6RIuSVMRgKv1G0FjpN9E6VUBRSfCSCnoW/cxBNVXzAhqmQktSLMSx/MQxHpYiMkSgsWADAlywc+sIn5G4NmS5AAADGwuRzD8o1B6NQQAL4G/TyjIU1qKop0+UpJvvG0ruL+kdTjUByiBQZo0La2eaGCbgiJp090j9IhlS3De0d6c5GCPrE37gZoBzjaDdJIfdh1/bf0grh3CFzWIYvgC/3mGmk0zIKrIRutW46b/pAyWlbGxw5sU92Atnfrj9+sSieEu1zsQL+5+sZq6ZkxS0vTa5ybAEtECJhvQMOR5AOTjYAmAqK1GJ3NUVM4uMXiNcktcgftEJqUXD+pP1MP8As92Q1GrWmxTLOZhwAC1uZfbzjnJJWwK2ugDg3CzqZokynUoueQYDJO2w9Y9J13ZqUn/8kIUCUJSE1p8Idgo1MpTmrAFyNy7WVwiXpZS/6UCStlKKx4tj+UuVIDuEkvYPEcvSrmSEd7mkO+Sxt4VBw4YkEPnpHn583JaNWKFdiTT8Q0SFlcqWELAUjwgBmLgBI3P7vFR43xYTCUh0Ke4dgz4YM1/aN9pOy/8ATSa0rKipZqBBAFnSE9cv+mIq0tdZLG4cerGOx4ov5rsXK6VNUWvgvaFcod1MmPKJqJIqsLskbE+bRLP4lMmEiQDKlh1AqJWsvklatugbHOK8NAtgVJWC1rMPZrmxvBJQuWlzUkj0JHt1+UHhFO4VZG30GJl0kEkrc+Is4cNd9y+x5CLlwbTrMtE2TPWhaiBMSSWIFsbMl7pzu94qOn4tq1FKO8Wa1fC+XADM19/YRdFsNOJSHTNmpYXLpQFUqIQC4JNgws5LlmiuHlb5V9hoR9mIuJdqZfeES5MtUuskhgHCfzMkc0v64d4oqinuFzCs1KWWTfDuXcX6X2OYto0GnnqWUAyEgFgElRrSwLKIYJCwoEPgjGyc8EkTpwpUZICHmuoMFgipVwQN/CMsGa8PHGlJv3DPl5E2klJWoFRKU7sxODdjY3a3XaC9dwCcZfeopnJT8XdlykDmkh2FsPnoWW6rTrklLg0n4F3pW246/wAwXouNlBBJLsQ4bB2xzODFJc07iSUY/wDYUrmP/mNVHyeD+JyApQmAjxkkpAanl5vknm8Cag+ENzzGiLUlYjVMgdjBmjmDlYQAvaCdMpi3OOmtAoZ1gC/L58usCz+Y+2/WJVgnEAgFyfu8IkcaWSWgxCLRHpQ4L8rRpagN/SGasZLVhEgXsCfSC9HKc+V2e3+Q5hfLNxyg3TGli/T5Z9oSRox9rQYtamQRYGw/W/pA+lBrWk3yGuzv/AgyXUUeBgUF2P8Ann+kBylFibufE/ne49Y6I2RU0NpSSwvGQq/rv9qvSNQjiy6nCgCWQVANjlHU3Rg4DkbPt+8ZGR0pOPR5aBkL2xFq4F2N1OoR3qQgJItUr4rtcC4Fif8ANsjIn6rLLHFOJfDBSeyXUaWdw5akrCFFf/21pJYUKd6bHLC/XLXViepTVl0iyU5Ad8DbzzGRkUwzc4Rk+ysoqLpGzOAuLvj78xEnC+H9/OTLQfiWQkq2HMtuw2jIyDldQk14QsEpS34PRdJ2Y0cmywqYtJAUSCHLuGAJZ3HsOsXaUpCZQoFIaw6CMjI8F5puVt2aZLoG1Oq7vIN7OGydoquv7TgT6EpJKLKcWSosEh3u+5A3jIyLcU214Ry8MpfHe0ipqxLUykubCoMQ4ABfrmKvM0RBqqB3332/npGRkb4JQSohl+a7HHCuPTpTJCypLFICrs+1/OIVT6lHLquzm8ZGQnw4qTaRBNvstPY7R1VzVMSkUoCg/Jz5hwPeFeu4xNXqZk97ABJSC1KWKQE4wnHViYyMi8NJIrDUE0d8Y4iQtC0JoTSChT3Ips4D+Jj9OUL9PJ7yogPMIWVE2/K9XnmwjIyBJ/NQOWwziKZc/Rd1URNlAKShrAJupT727w3L3xFCqYsed43GRbG7WwTC5MypJRZ3cFr8s8ukDrVz2MajIrD2JsjmmOpWRGRkP4FGKZzAGICXvh9oyMhUE3KsIHnEqjIyCEJlnrBSEk4dy3K+zX6RkZE5FsWxmrSTJJKZqSlRSbOk4BAuCRkQw7OdnVz2L0y1EoBsSVABTN/xe5taMjIw5fUzXp1kXb/9NPFOdMYT/wDTuclSgJ6GBLOguz2fq0ZGRkeXL/6OdNq/wh1hg1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data:image/jpeg;base64,/9j/4AAQSkZJRgABAQAAAQABAAD/2wCEAAkGBxMTEhUUExQWFhUXGBoaGBgYGBobHhgbHBkYHB0cHRgaHCggGholHRgXIjEkJSkrLi4uGx8zODMsNygtLiwBCgoKDg0OGxAQGywkICQ0LCwsLC8vLCw0LDQvLCwsLCwsLDQsLCw0LCwsLCwsLCwsLCwsLCwsNCwsLCwsLCwsLP/AABEIALcBEwMBIgACEQEDEQH/xAAcAAACAgMBAQAAAAAAAAAAAAAEBQMGAAECBwj/xAA/EAABAgUCAwYEBQMDBAEFAAABAhEAAxIhMQRBBVFhBhMicYGRMqGx8CNCwdHhFFLxB2JyJIKSwrIVMzRDU//EABkBAAMBAQEAAAAAAAAAAAAAAAECAwQABf/EAC4RAAICAgIBAgUDBAMBAAAAAAABAhEDIRIxQQRREyJhgaFxsfAykcHRI0LhBf/aAAwDAQACEQMRAD8AqKXTY7RMpin0jjJf0iQyw3KC2ZiBCQLDJiX+oOdvrAqkmqCZkwZ3EBgO6lKuOcdSqgWdhv8A4iFFhvziVa8NdoWrOJlPzceWI1KQ5JcbRmnQohx1s8TygPWFSONzFkJY7YjtMzL7hmzuDb1aOlh4jKxj2g1YyCBPBDKMRz553x9/bxpIAuBEVN36wONBZ3rZQYKBuw8/vEQPyjSkjF7GMlqKdoMbSoUnQkWJJbB3/wARzNlpCsNyN/8AES6eWCxodJzYs3m7Q30+gQm9+oLFsWf0MJPKolow5IrE1bPf1EEy5QUBdre0H8R4aSXSAo3e2XPLpvC6WprEG3KH+IpRtMRxp7Ops4BJYuxLRzNTMUhU0D8NKgCX3PT1EWHsZp5apqlTEIUgBmWAbuLsQwwzlsmGXF06RKFy5cqn4lMkKpctvcNfAsGIaE506OrVlGOodOWbrHExYUlyLfryiBCEi4vteMrDMBz+2in6C2RymJ3f6QwRp5kylMtBJOB6s5bAh3wHs4qakEIQJZD1r8wLbv8AKG2g7My0rSe/WokuEhLVAObF7Bmv5tEMnqoRtWVjhkxnxjTzPw0ygHCGFCUpEukCzta5ezEbNcxvs7waYlc3UTgCs1JQnYg/mF2FV/c4u8erlCXOcEqUQFJSTZRcElifCLWzc+kEp4hOWisBQZyVeEADxOHYksydhcmPKlKXGl5NqSsE12tmmtHd1fhgrJIQx+E+LdymzFy3WK8dSsEAlKiSQwu9nZjf7ENdXo5kwGbMUpNaWazlKvhSSzkgknDNfyQq0ikGWmpifE3UE2N8Py52jZ6XV0xZNkk9NC1pDJBBCm2Ul8HkSBEetIJK0jwBks+HJWGAwBUke28caxIQ6qnJKgQbtZzz3LZMYieKVJV+ZIuBhwCf/WNibaOaSEi+HkKtcH55gf8AplJUWdoeyWTKrUSHO43u3oWNuhjrTackkO4AcE3HkDvaB8RqxVhjKqF6NSbh8Bgev7Z9o2nTrrCUn4Tduj59iYM1EhKqi2KmYsXqIG/lnlEXDmSsX8aXJuGJALDzeBbXQzXv0SzlgKUGBYkO3WNwPM4QpZK3AcktfnG47ggfGn7A07TqABIjcoOm4iedNcCIUJPOKJtq2ecQy9M5I9o4BPwnO4gxI98xrTgVOrc3h78nUaTJVRg+320FcJlNMS6TcWb6wbL1KXZIbr5eXnHGnmFKrEkq/KQbb55PEnK01Q6SsI4siWlNabK3vk225woKip7NDTUhM1NwArYmw+8wr4ggoAZd+QDf5jsNVT7DNeQhAIAdj98ucczANxAaNZf0glMxwHtfaGpp7JkmmIcZYe8datRJxHHeP1iWaq31/aGtMbwCEOekRTXdgM/YETqQTjrEQIs7jrHWCrGXCZayD4VMdwNoM1SyhAUxPlhI6tc/rECtSkCqWSgEJDvlunkT7QNP1LEgqBUepty267xllcnZdulQdqFsklCzc4IuBbHPz5c4ABBSaglLgXT684h02qSHClOTgMWY5BPmD8oi1awkggHFgdv0MGMX0I3aLr2d4wlSFpSCFIQGNIuLXJDC5Dt5xBqSF1KlldVkKBpAsnNJ2IUMDIijytasK8ClpqYGgsTyhhPnTJpSFqV4Tapio439Irwpi8tC7U6FYUU5uL/q2Ya8O4KVG6kg7O4dhYNlzGvCL/ETcc/WOUapAUCs1MSWvZmwxBfr+0LOcukGKXkuIKpchEuWWU4dVNAYglRLuckiw2gPhs6ameorny0KVZT+KtTikIS4JyXIs46iEHB9R3hIMxaJKZgYOWZ3YP8AmFvN4suhmS5us72rwoSKalMawAALfFjpnEYJQ4clL9TVGV0S8Vkd4sJMxRl1BKlSw6mKiCAwZLFN3PVi1y9bqFTKZEldJUgk13TSgZsagcX6mxYxsawn8JNRSsvVUOZBL8rKublhCzgcmVJ1czLrRSAGvhvEoiokNvzESStb8GlQ8kHajVUhNBUVUJShlGxBPiIwSA1uvIQp08taTXNKipSjUWFvCqogD8wd8fSHM9dM78ZLhIND9HIUUN4ja4tnydHxrUqZHeLKqrpIADJPICwyfn1jd6eNR6+5HJSlYHrKqpjkKSXCCPQfoA+8KDLUHvbY8/2hiZoNhizeguc8w8L9ZOIASMAv5uXzvkxpi90Sk4uN+RvwGYJtCFnwpJd9+j8ha3UwbxDWUpSJV/CzkWCXZ2G1hCfTTCKSmxHIe7+8Fy1GlVdkqe2HuNh1idfNZeE/+Piu/c6Ss92He4Hzub8zGtPokqeoEFIw+cufnGTZpYJLFjnni3lvBBLDe+Tj7sPpDKmPKLpIBmyqi4mhLtYm+PMRuNr0YUaqDfr/ABGQ9oy8GA1g+kTKXtz5RGNKWNx0a7xzKSUlzD2jIEo05z84yYmzD/MFSZ6bcxiNy5NRJF9/4aFT3sZKweVOYXvDbhkwNZirPkMemPpCw4wSeQG3k0d6UlLkGk/UW8xzgTgmhkqYarSqMxwCzuBCfW6ZfeKCgxc2O0MJU5ajR3qgo4IAzdhm23KCRpytAKq12JC1HZPxM4xceXu7whSsFJ9lfCTvEqXeH8mSlBQpSZdBJSQS5ZncXOP43ixStLpJksFkU7ZBzyF4ooJrsRpplEluI474sHt9iLL2pGmlBCU/GbsAoeH1DM4558yYQTJ3hsh3s5/doVxpnKyMzTGTFAjEcsQbh47TLc+UJo5MjVMUkMGHXdvOOaq8i1tssOcEf0wdzf8AWGmm7PT1gBMpQG5UyBjkpifQGEdB2xCspTf5X+saKiTnyP3iLXo+wCiHmzkp/wBqASf/ACU3/wAYf6PsxppI+ErPNZflsAE/KG0h44pMo/CuCrXdKXbJsB7ktDdPDpUsvNmgk4CR9Cbv6N1h7x+YkSFBwgbNYPysGDt0ihadAUplHfyuz29uUTct2M48TueRe+97/wA9YA1BSkP4i+On3eDNRNpcIcsQ7vk87dD7QFqFLIcg/Zs3SDFeRGDd4wYYJcjrj2tDDQrWhQWCxDMQB9vc56QDIuXPr9tBuqU6MXB8JuxHLDDB+xByewIjfV8Q7y8xRpApA+I5J+M3YdeogjghQqfIcP8AiIJudlC9i2zxUUKJ8nEWThs3+mEuY9SlOChLWDghyzguGYfxEJw4KkbcGb36LhxrQplSVl0vNURfLBllsAOpXy6xT+KaYGkG5SAkAeT55Xi69o6p8jTqSkU0nPN2GcM2TFR10o01BLKR8QcFqcYta2Pe0NirjRTKreysnTqSWez5iIzMgjp7Qz1a1VAghyHwzfo8BKW5uDFbMUo06R1InF32pb5/WCkqBHr8wxH0MRS0PYZBw/nvzx7wTqJNMtKrkLAWHDEMspI90nztAZfFaR2kuq4dyCG6gv8AMwYnUBqWqJGen75hPLmWGHf7++kMlsDy6Zvb9InWzZGSaOv6ih0vgnfr5xuAZikuc+kZD8/oLwBJc0gg/bQXMNXiGTtAmsSyi1wS7xLKUwF4dy8nkJm69xBWjmm4NusCqT8mjuWoi1vODVqjrGMua4vcvhv0+8xLI09ZHwjLeF8PsLwJI1DO4cFnFx9IJ1Cwq1SUtdzVZxgWJgoopWtk6tEACEhZLg1JIcEOR4QHAza0Dq05CQ5mUh8kgB/PDtB3BZgmgCYSaSQxslL7hviPnbmDDfSm7iWohvCQkm1n6D0w0PbD2IJck0hpQIO5AJ5vYj3MG6OZOSCEyak7Mh26OUlh/MN9TqdSsshK0hiD4gHHv0jsf1bAeEuQXMxNw5NnLDO0I/1Bvx+wkl6TVlYmKlECoPUw8PLxNs8b4tw9c5VYoSkA2BSSoh2Ao52A84tEzVz1AgCUgbsUuzs/hJ6xTNUkySUFbkn4jgPew38z/MLFPkgtNI3L4VMVShUqalzkoLDne/I8odafg2mRmWV/8ln/ANWiXs7MnaioKU6Upy29sl2FiTDHVaJYpAQLWJBPiJuMlgw5Qk7XRu9JjwNfP2/fwc6XUIlvRLQn/iAD6nJjscTPIecdr4YooTSm4ck1HxO1LBrMPeB9ToVIQmyib1YZtm3fm8I5zNkcfpX1+7/2bGvIJIFz9OVm+zEc3XqY2B9SIHkkKUBzPn8hE8zRqrpZVNXxUFqXywc8i0BZJDP0vp06v8iPji9TMTSlAa+Fi/mDZor0rSTZblcpQwxte17g/tF6MrxlDhIcgKU6AQ+fFdt4H1HDFTQsITUQ4SU3SSDsosCnN/KBzk9NCT9Bgrlyf4/0VTgsusTwcnu2c4NR/eN8W4ctACgX5jd8Y5fzBGi0E3SIX3yFIWXZzbBYhQJBNzgwj1OpKiPF+uIu1TPHb1RHIBDuLsYLRIKpLLUEM9z72+nraOyl0lQOzkNbBt8oySAtgsqY4be5A8wCMQrbZ0Yi6RIJO2YdaSTVMQQzO56ttfrER4fTNCQXDv6C/wDEMNBZaGyCCTa1wX5e8CbsvjhXZddfOVL0gD00pBAtmstVbFhmKlrEiWlVaUkrdVTkEkDATUzOonGU9YfI4iVy3mDwN4rliCSAp9vib35xWdQRMWoFNNyLPizBzc2Y3jPBXp/z6GmZX9QlW2/7wdotJVQGcKJJJLYsQfIh/WC9PJFaQoGxALtkPz8xBOm1CayAAapi77FyXYev0izl7CRwJbYtnJ7rVICUsFhPqp7kP1GIziUogkKIUVFaiQSzkuzHAb6xnarQUJlzEnBIUeqgCD5WaI+GImaigBJUU2Ksu7s/l9If/raISdNwaBNKi4FrhTbX89tolna0CWCNrEdeca1aQFpSLf3WsC7KxkbwJqpYpUBi5Po/1vBSV7H5OKpAU/VEqJc36xkC0xkaEkQ+JIeo+Eghz5xuUgEe/pEmmI3Yv9I4nopUacRDzRCvJ3LUOcanKY2gdHIR3MTdodaA3oKQreDQKVgFVvCCUHAWBjqH+UCaHSTFCyVK8h+rQ4lcKnLQEmWoKuX8NuYJBf3EHlHyGMW+kyMzZSArulqKgrdQ8TM5KSm+/vBGn1hUkDxEKBSCkA+Lwgsl84PrHaeyiiEmoJUp6ku7ciCPicfSHnZ/hA0y0rdyEkEDBJa9w4wfeFWWMX2XWCcq+UShCpdKCtJP+4+IYZ2wL/L3ZafSTSRSqWCoOmyurMWO7xPq+BSF0EJKFB6lJPxknJBdrizc4LkyjLI/FLA2BDkBhuT5wIyUnSYJennBXLoSajSLSfHOLvSQi2/9xx7GHmiTplSwdRJl17OkKVY2JIcu25gEzUCcslaWKiEuRs7ucA9ILOnNVLXZ/s4hcjknUV9y/p8WLjc5fb+WHcLnIrUlDd3Qrw3G4c3HnBk6bj8MKA+E1NSWyAByeFHCcldJDuliGLWcsfT5w07xJsQCw9rM3Twx0W6+bTGyRin8m1+gQEjw7Ni/+1tze0clLJGWTTguTSGGcvERULdMC9rN9I571LWBZJDf9obfP0MN35Jddo4lTpZV4CrKiQU03UPK4B+sE94Xd7O+BilmzzYwBp9TLJ8ImBiomthdVi1nbLN84nE4FVlFqi4sR8NLe9/MQTrOtTST4zLCXsFs7Uiw61XiHWTSAPxVSkJxRTcAFwakEgWJsRaOlGo5DOeVvDYO+xvEOoWihVZFBIAuzgpNviD/AJrftE5ulopj26ZWu2c15UlJmGYACsKVS67pAukBJLE4AiiKUCp2tu+IufbmT4NOmSlRCUqakEsHAFw9sxR56VCzEcgQR6s320HHumQzqpjYTAZarMGZ9nF7df5xAfemmXixP1BwfOJ5umUmSlRIZTgdeZ6D6wvCrpfp9RDUrFdocCYpwU5s2+3OCuHJUis1WUl77Nuz4cAesLpyzkc8DbkYa8PV4VlYZ0J6MXLW8/lCS6NNqw5U1SpKkmxSi4fBC7k+kB6Wd3ilEAeBidrEsd+vyESS9VSwYFJJSuoHBSOXX9esJQmmbUD8B83ve2+2zQkexpypoZ8UmqQqgghYJP0+Rcn2gLSrFb7g23A6/XPWONRPmTlBQSokgpG5YBh6YDxxMQpEwpWGUM+tx5ZENQ1278Fh4jJ7yQpJypNaW6Fw48/rC3s9oipjVSmUSpTPc3U6hySlCrtbFyRE+j1KiEgpJQykuTzKjYercrGLl2P4KES+8dKgtJCwxcEYY/P1gwVuhc0akpHnvGkKRSFEEuWN+Z97AQvRcAZNxDrtPqhMSmYyGcgKRcFO29rHDWtd7Qh06ruMi/pg/Iw7i12T5JvRkzSJe338oyGSdQwZJJGzD+I3C2y1R+gBImMpusSz7u+YY8I7OzJ3iAoRY1q/9RlX06xZNPwqTIAI8S/7lXPoPy/XrFeLb0eduinSOFzWemkc1W9hkxdeFSECVKpSl7FaqRcU/IuQfSFuum1Bh/MH8C4kqUhpqAUDP9yU5rA3ou45F9jBnD5dFMEkpqx1SCB+0TIRBk+TLSJBqSrvJlJNVqS7Mx5NAU3iMpMtEu39SFJK0pSVCkKuAS4+Ep35xk+DI9L48SRYx93juXLJwCfIRFxXV94maZQmy3QlCUFBl+KtKisKdh4XHOJ08XWvUIX3KUlKCye8SokKIuQMDrB+D7sX478I0jRrWaUpch3wGZsuzRNqOGrQgrUlKihvC4JuWH1e8D8FmFap1RSZExU0qpCqqlFFgSAGDKf0hzplImyVnTuDMSggrsLMA4DkWHKHhjgndksmabTVFdXMnbISl+Z/aCdBqkpcaiXMJd0qQFFPJvBd/TlDHifCJ61I7pUtKQQVBVRJa1mHn6tEPCODaiUlQnTkzbuFXDBha/3eNFJbMlysilSgtKVBSRUSAk1AjxNcKDgXe+14kHDVl0ppJc78m3PmPnyMSLQ5l0IUsLrdSQ4QUmnxW3u3/EwEvUICtSCk/wDTBBX4RcLSVCm97WLtGWWN3dfk3QypJK/wTf0cwJqa1ruPzM2+7j3iMSF/25BIa9gQCbbDfk8SzdP4O8CqUhKVH4gWUA2BfIgeYGld6Z5EtSUmoqWPDMamxwC4t7xN4/oyqy/Vf2Z0uSvdKh6GI2HSOjJmhbJWFzFICgkqBJAIKVtlQBA6WglB1RPiBJvlJ5gnly9n5mBxr3/sNzv2/uALkpILjOR1O/nHE3hEruRUwRLpLEkUkAgXfDKOYN72bihCuhSc+LG/5h/4jygHiK5ixSSACKVD+7xPc7NYWbF4Kpdv9xJKT/pS/Ai7X6BKJcgCzBSUsTZKSBc83Pyis6bSFajksGvfnzxFm7c99MlSJaV0rZRNygkA8wOZxaFGh1M5KJFSal1lExV37sFTFwc4ueUasbqCMOVXN7B+JaNQkslJNwSA5tfAH06RX5rky3BDgUvvdg0ehJnIVNEsj/8AWFORu5DPnaKrquGkzZSgQC4CgbsQmrG+CPaBzt20K8dLTsDrK1Uhxz6nlDbTKCUKBAKncDmHb3v9YjVIUJgNiw2sSbt64hauWtM1QUFYUPLkf09YS7KyuP3LF3SVBVn+Bh7P7OYCkpROnCUGEyYsJDBw2C52uAfeIeGhYlrfw7D6Zd7/APrBvYwf9bJSQHrF25X/AEHzhVHZXlaTLFqNAsIlSVAJTKBSkkZJypR/MdvSwgXV8IlnYtzO58hYR6MtNqAC+QobByebhzaBp0oKXSpgSTkB2YNtzeBLnXf+DTjz409w/wAlHk8JCUy5pQkypaqGqpKzkPklXiBcDCS8LtRptUgEodL4KT8Vja211EiPQ9RwpBJZFxj/AMQXx1beMnaJpZl10pJBUzAlrsTnZ26QvKUeyspYMn8r/Z5VwvstJMhSpsxSFXKpdQFwSxYhtxk7wt4lwhKAe5WtTByWdNiLVgNgv6R7SnhUpSKZiAsv8TU+hbIjzvt5o5mnlTHQhEtcwJlgKJUd/oLviLrPypNGGfpsSUnGXXvX46/YpidQrDm1rEj5RkB19IyKcTHyl7nsc/VCo9fUwAdEtZ5A9L/xHHGdGDLEuWo1zFhLi7O5dT5TZiN8QVwDhSNGtMpUxcxc1JV/tFDWSnYmqLtpEtyFvFuAzVS6ZKXuCr+5mLsTt/EKRw/UoliywqV4z8LpAORuSHfdw/rfpOvMxSkykkhAL3AvsHu0T8blUSlBBDqwMEeFQJqfLkEExD4qb0Ujj8lJ0PaJP9KoTQRMAKZZEtJHwWUCB4Q5t5RNp+PLmS5KUyp61S6TMJJaYQGI6vAuj1sxAcqDFTAOlJSCB4fCnxN4rlrjERcbmiYmWa1ABaVMS5qALK3FhuCfi2ibpvo0KWuwvXaiapRUZKJRmKlhImTALpqoSAWd72ESnX6gzirvZEudSEkBJICCXFwFB7fKA9fpxqVBMoFZlzElVP8AYxc5+LDR1o9Ghc2pKFpmXJCgwWGa4Nw3peAv0C2vcZ9ltUpysaipDEFFDCqv4n2wrbEWyRxapEsS1SlTQPxhLKikFvyklymrmYqOg4HMZYEvuwoMyUljn/d+kD9mJM2XOKZiAKUCv8RALKwfiwWx5dIpFO+hJtca8noH/wBSmhiaSN7N83ig9rO2M6YtUpH4SHKSQoEqyMj6D5w/lcEnkkqKA5+JKi5DlgWS27OCD5ws1HAZAHdqXUSVEhABZ/8Akrbmb5O8FyvxQrhx82M+zMxQ0+mSEqWFIU8wKBCLqUKnUFOXIsCxd2gtenQTqKpU0OB3h8R74BJakBRKyBZm6QDIm/00uTJBJBJSglKTVlRc7MHOdmjUriWspmnuEqKVqEsBCnWkB0kss5NtsxDk29FktDPUcTTI04mrmzJUoBPxJPhBYAFBQVA3AYi0a44kLlCVOmhKZikpS9IKlAgpSLBzbEL9RIn6jTqTq9IyTejvVAqpYgslyA/0gLR9uAUKK5C0UAEprBUTyAUlMHlLe+hXSV0WXShSJ4Wog0yKHpYBKC7kh9zfED6ZMujWImzwhKpxWpaFFJlOpJSmpQtcN6wj13aguCiYtDpYghNruD4VG7Fr+0Br7TlSJrS5SyopKkFB8dwxJBZxnG0NDInq9kpTSdFuM8r1E8d8ECZJAQ0xJMssQZgRVYPgxKmYv+okMa5KZShMPhNS/wAqmzfNucUTivEZqSZhKCpUvuyQD8BuEkO3+Mwkl8OEyhRmBJUAEju3A3AcK6784bkujlK2XLj/ABqWtc+XQ6hWkKUEmkuoBVJSSWsdoUcNnCUkIuoj/Jy5/wAxFqNXpJZMudM/EppNMtRZ3NQNKgDcNciNcZ1CQmZSKXAZgzWV8/iH/cI5zVVQeNu7JtfrFFClBApAcq2AYHZybEbiKavjCiQopTvscn16w44xql/0pQCGp2AwySX2FxMxzEVeQgU1qONoEaYJt2kgqbxJSilTBLH8rjHrFo4RMkpA1BWFpmeFcpaSWUSLd4AAGAGRzin8R1IUbBm+fpEenmADO4f6x0o2hYzcW92enq4ZpSkLUhYHK5DbYcAuemTC7sgW1yCEeGogF3UAymOc4B9Yrus41OMlMoLdBSHBAs3U35Qrk65UtQUlRBBBd2+xE1F2WlnXVH0KhNRcUlJCS4NwHqSGwxI+sQ6qYawhiCyqVEAhyxzcCwVFc7PdoZKkJsUslDukktLdnKbfmOE7iH8qev4krCkkv4kk+FU2otSHtKJSOoEEoqfQfOmEXuwBNuQZhcbxqcQdnIObC9Ob7BJgNWtTVUtCgxUykk3AmJlpdrOqsFjgCCRPSolKVJJBIIJY2pqbmwWkf9wgHUdIlMALMAAPsR5b/q1qSqXJFz+NOdz/APzIQMAAZMepnLuNo8y7ZaM6nUSJWmpBCZtSSaio94nmDfwVOSGEHGuUtAn/AEM82TJf7EZDSfI7takKZ0KUk2BukkG+9xGoblIx0z2PTaeXMoAWBhSaTcj/AJbjyt1gjQIdCirwkLmJYBnCVskvkhkvljUfSh8G1ZkTEmsTEpa5ISlg/wCY+lg7wfpu0qlzZgUr8MjwqKHSDewDhyQ2bG8CMpT7Lql9AjtJxYIqTKXfJoBFLEkuXZ7CEml4ygpJJct4nc9N8/OE/aI0z1AEiyTcAMVJBZg4GWtCmVqSgAb5HlygJNaISnssAYq/DDgk0jDP1OG9IsnBZMuQX1C5ShmlICiD5k/bmKIjUkpZ2Ie/Po8E6aab293h4jKR6DM7S6VL93LSbC6Uj9BCrVcfmldaSwYilubdeY5RWBqD0EaVNUeZ8nw8Fsa7H6+0M8petnu1vaApvF5qiAVFgA1hC+QpWCkkvj+HERzypBBUmna55ZsAOfODziI5Fu4bxNfcTAVFRCQQ5fBbJxkQtXqU/iSyUhVaFJL4IybA5/WAOC68KmhBIQhQKVENcbB1vkgcosWsly5IUUhKT/col93ub+QhbTGTtHGg1xd5ktU8JelFODgqBLBiCqx8RGwh92d1kuqcUSpksk94vvU2sGYEKHmximr181MuXMSpqqkuWUo0kBnZkuS+Btys+7CcTVPXOTMSgMAQQGJqUTe7bROTVUPjn8yRY5PFSqYUBSVKKAuwIZCvhULdR4bRR+2E1SczFuolSQoKZKSzAKULsLWj0f8ApmmElqiGJy7Y9m+UeS/6g6kq1c1J/Iqn9fe5iXHwx/UT+VCefrVvcva0Cy9Yp8nrEExQe+33aNy3GwY7Zd4tCKRiQ0mcRKgAeQ38omRxQJYAOwhLMepyLHB+/WOnOcDn8ooxrHMzXoWSVIZXMZ5Z8toHn68lkgub55uPbeFBJOMfrHJnFJA5Hb75QnBp3YU2h7O1jskFrb58sdDFemFioJ/aJkzxctYH2fz6xBOmAq5k3f8AiDCPFjydmlKDXvHejULhsixgdbu20EyFAF+W0UfQhMXNN9mIJ5NEUxPiAzcfdoLOkClIIwUvzbL/AEiMSGmdAWz+vpCJqxnEc8O4kqS5SSCUhmO7ucQ503aycgBSA4A8QdxY8oQJksCFMKsE4tm/rA+m1KUJIBuNtvTnEqt2i0G67H+p7a6xZ8MxjsAAAn3Bw+7w1ldokagNUkLINViB4mq8yaQbctooyp6SkkDxl38niPhKhLXUuopa4Ba5xfpCyjcWjoScX2el8S4t3S0qE0kkJISDkU/Qm+feJ9JNTOKlSj3a6SSqWUoekpYBbBiVUuDlmjzLVzTNW5NupsPU9Ib6Ti07Spp8LVWINxbnkZ2hMGN4lfkq8iffRmv7P6vvFk6aaSpRU4SovV4sgtvGRedN2/AQkLTOCqQ4RLdONiUm3rGRf7ifBX1/n2KAvUp+Jq1ZZ2SnyG/1gabxBRs+5uLcsAbQtlrIVgN53ifugq70n3vDtpGblZNqtWVFyb2cm723MBaoP4htHSZdjURGTNOach3vHWrsUmklw3IXOw8/lBSpyyElRqa1VnYAJF8sAAADYAWheFMGODBRV4WHlCybAFyJj/mH0hgNAR8a6eYNvS5+sIZKQckCD6uSgfkfmIVvwUxzXTHEnSadJqKy/wDyTv5PERlaapy6ha3iO5d7C0K6rAFn/wCQH0jRUwZx7v8A5gV9S3JeyJdNp0BYKgojxVJTa92Z9sW8xEevnmqlyEAuwNif7ru5zcvEmk0c2cSJSFLO4QglvM7b5hlqOzmpUiV+CsrY+BvEEjc7D+d7x0pxWmyMoNrQqUoqCb0sTd+bEW5vF/8A9PtGmUJqytFRpSpANw1RqIN2LsB0Jin6rgupkSyudICUqKLukl2LOATTYcs73izf6bTKlagnlLuCcvM54/zHJxauI2KNS2XNM9KJaiVGYwUbAkl3ZIyeQjxztxO/6laigomnxLBVUKjcNYMyWDXu8esypq0JAmqSpTr8TBIYqVTtZksH3Z48v7U0TdROmAguQwF/yi4O+LQFJLstni3HRU5Sy5Pzg1LAB+Q/iO9HwubO8MqWpRIJFmBpBJdRZIYDc5tBY4HPCVqVKWyEuotYJBYlzYhxnoYZzin2Y0n3QpKyVXMcrW4xYNv1iSdIUkl0s4BDhvIsRgwMokktg394sthJVznEQoUW8zmNiSN4jEyCqCdFWb/fOI07RhvGnzmCE1MOI6k3MQrJs+0EocANn9Y56RwaNStKSHYAD2JxHSNTu294Dmlzc+kTiR4Cdz9GibSCmyZWpBljmCX3fo/3mAwLk7bdWjJI8Cuh+saVMsBsCfm8d10ccImsobDeD9cq3hwoWbzhfMlks0SyJhPgDC+T94gyV7GT1RwZrJLDNi/yhto0meEAiyUscuw3J5bXiLTyQpNg/Uc/LlBsjiCtPKUmXYKPiPPPyaJzlrS2MlXY60GqmplpCZqAkWAIuA55iMikqnrJJDt0jIPw0P8AFkF6lLMSxG7DfrGqhZuURq1Fy+8dSlg536fbR1OtmUHQouRi/wBYmKm63jqVKurGLbX6RymWQSBhoZtWE3MW4cwTKUDm0CBOxxBBRuIWVAJ0hLkgxKWJsfMGIkNbrEiR779Yl5OSaO0SVZf5c+sTytESRYl7ADmbdL/vGIWAA6h5RidWkF6lVC4LtcF3BAzB5LxYycfds9C7KcJRpkImLQpK5g8dRakMVABP/b1PzYrhnEpitSoBCaVIqsqopAw+WCmBbq5aE2l7Tpm6Spa/GghKgprpJswcPYXLWbzg/hE+Rp5C2KK1AzFDBANIKSOY35l+seRkUuTc+z0IVSo54p2pklC5eoFINSSlJLsNizFJY7H2jrszw+Vp5SVyptQneJs0tgPuQFEE9NooOv065up8AK1rAKQFBTBqgKkllADcExddNw3wJdbrSKVeJSWP9oZgwMa8MeK0+xP6pXXQcrVd7LrpMt6qkTHc0qIuBdiz2yIClaxadUmVMUJ2mWRLmIXTZ0OkAGwN0kMxwN3hZr9KpNfezZq0rSumWUWCm8P4sshdNTGw9RCDS8W1yZyVLCkTHqAZXiLfFSp3sE8xZ47k+dxZ0siS2evTeCIkoHcghCH8LlmbB6Pd855mEOq43QFBf4Yfw2axBLgPlzc4s7xFp+16zKTL1KJUyYpTU4dIY3GAuxY4dor/ABHupoWtSJpQCEpVMNSZYEzCwkuhhULm/kTEc3pk3zV15DGehR2h16NWseJVaT8RIpYm70pc9D5ecVjiEnu1EFTl72tbcdGIi+8M7FS1VLnzWFQpMsi6XL1BSbElsPvEHa6Tw+YFKkpMtY/MAWdBV4SnDmrzsnk0acGeEGoRtolPFJ7ZQSwtGLuOUTI04Kg5LdPp0tvG9ZIQ7iw5Axv5q6MoBHRXfz94yZLI6xElGYprsJ3qCP5eJKrPEC0l4KkpBECT0czqRLcgk9YZJSAL8/0MQyZdIBBu3t0jatTSkWd8XiLbbCjU6WjxDDn+YFXKs45eXziTVzHLp9XO5H+Y5kqLQVYTejDi/Nr+sdy0hJewz+30/WI0EPv6RIuSVMRgKv1G0FjpN9E6VUBRSfCSCnoW/cxBNVXzAhqmQktSLMSx/MQxHpYiMkSgsWADAlywc+sIn5G4NmS5AAADGwuRzD8o1B6NQQAL4G/TyjIU1qKop0+UpJvvG0ruL+kdTjUByiBQZo0La2eaGCbgiJp090j9IhlS3De0d6c5GCPrE37gZoBzjaDdJIfdh1/bf0grh3CFzWIYvgC/3mGmk0zIKrIRutW46b/pAyWlbGxw5sU92Atnfrj9+sSieEu1zsQL+5+sZq6ZkxS0vTa5ybAEtECJhvQMOR5AOTjYAmAqK1GJ3NUVM4uMXiNcktcgftEJqUXD+pP1MP8As92Q1GrWmxTLOZhwAC1uZfbzjnJJWwK2ugDg3CzqZokynUoueQYDJO2w9Y9J13ZqUn/8kIUCUJSE1p8Idgo1MpTmrAFyNy7WVwiXpZS/6UCStlKKx4tj+UuVIDuEkvYPEcvSrmSEd7mkO+Sxt4VBw4YkEPnpHn583JaNWKFdiTT8Q0SFlcqWELAUjwgBmLgBI3P7vFR43xYTCUh0Ke4dgz4YM1/aN9pOy/8ATSa0rKipZqBBAFnSE9cv+mIq0tdZLG4cerGOx4ov5rsXK6VNUWvgvaFcod1MmPKJqJIqsLskbE+bRLP4lMmEiQDKlh1AqJWsvklatugbHOK8NAtgVJWC1rMPZrmxvBJQuWlzUkj0JHt1+UHhFO4VZG30GJl0kEkrc+Is4cNd9y+x5CLlwbTrMtE2TPWhaiBMSSWIFsbMl7pzu94qOn4tq1FKO8Wa1fC+XADM19/YRdFsNOJSHTNmpYXLpQFUqIQC4JNgws5LlmiuHlb5V9hoR9mIuJdqZfeES5MtUuskhgHCfzMkc0v64d4oqinuFzCs1KWWTfDuXcX6X2OYto0GnnqWUAyEgFgElRrSwLKIYJCwoEPgjGyc8EkTpwpUZICHmuoMFgipVwQN/CMsGa8PHGlJv3DPl5E2klJWoFRKU7sxODdjY3a3XaC9dwCcZfeopnJT8XdlykDmkh2FsPnoWW6rTrklLg0n4F3pW246/wAwXouNlBBJLsQ4bB2xzODFJc07iSUY/wDYUrmP/mNVHyeD+JyApQmAjxkkpAanl5vknm8Cag+ENzzGiLUlYjVMgdjBmjmDlYQAvaCdMpi3OOmtAoZ1gC/L58usCz+Y+2/WJVgnEAgFyfu8IkcaWSWgxCLRHpQ4L8rRpagN/SGasZLVhEgXsCfSC9HKc+V2e3+Q5hfLNxyg3TGli/T5Z9oSRox9rQYtamQRYGw/W/pA+lBrWk3yGuzv/AgyXUUeBgUF2P8Ann+kBylFibufE/ne49Y6I2RU0NpSSwvGQq/rv9qvSNQjiy6nCgCWQVANjlHU3Rg4DkbPt+8ZGR0pOPR5aBkL2xFq4F2N1OoR3qQgJItUr4rtcC4Fif8ANsjIn6rLLHFOJfDBSeyXUaWdw5akrCFFf/21pJYUKd6bHLC/XLXViepTVl0iyU5Ad8DbzzGRkUwzc4Rk+ysoqLpGzOAuLvj78xEnC+H9/OTLQfiWQkq2HMtuw2jIyDldQk14QsEpS34PRdJ2Y0cmywqYtJAUSCHLuGAJZ3HsOsXaUpCZQoFIaw6CMjI8F5puVt2aZLoG1Oq7vIN7OGydoquv7TgT6EpJKLKcWSosEh3u+5A3jIyLcU214Ry8MpfHe0ipqxLUykubCoMQ4ABfrmKvM0RBqqB3332/npGRkb4JQSohl+a7HHCuPTpTJCypLFICrs+1/OIVT6lHLquzm8ZGQnw4qTaRBNvstPY7R1VzVMSkUoCg/Jz5hwPeFeu4xNXqZk97ABJSC1KWKQE4wnHViYyMi8NJIrDUE0d8Y4iQtC0JoTSChT3Ips4D+Jj9OUL9PJ7yogPMIWVE2/K9XnmwjIyBJ/NQOWwziKZc/Rd1URNlAKShrAJupT727w3L3xFCqYsed43GRbG7WwTC5MypJRZ3cFr8s8ukDrVz2MajIrD2JsjmmOpWRGRkP4FGKZzAGICXvh9oyMhUE3KsIHnEqjIyCEJlnrBSEk4dy3K+zX6RkZE5FsWxmrSTJJKZqSlRSbOk4BAuCRkQw7OdnVz2L0y1EoBsSVABTN/xe5taMjIw5fUzXp1kXb/9NPFOdMYT/wDTuclSgJ6GBLOguz2fq0ZGRkeXL/6OdNq/wh1hg1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" name="5 - Θέση περιεχομένου" descr="alex gia proys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4214818"/>
            <a:ext cx="247651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LOCal</a:t>
            </a:r>
            <a:r>
              <a:rPr lang="en-US" dirty="0" smtClean="0"/>
              <a:t> products of </a:t>
            </a:r>
            <a:r>
              <a:rPr lang="en-US" dirty="0" err="1" smtClean="0"/>
              <a:t>karpenissi</a:t>
            </a:r>
            <a:endParaRPr lang="el-GR" dirty="0"/>
          </a:p>
        </p:txBody>
      </p:sp>
      <p:pic>
        <p:nvPicPr>
          <p:cNvPr id="8" name="7 - Θέση περιεχομένου" descr="ablablab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4857760"/>
            <a:ext cx="2643206" cy="1820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9 - Εικόνα" descr="minimarket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4929198"/>
            <a:ext cx="2279936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11 - Εικόνα" descr="marmelades fraoylaa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571612"/>
            <a:ext cx="1833576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12 - Εικόνα" descr="loykanikakia zoymera na faei h aleksoooo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4429132"/>
            <a:ext cx="1714512" cy="128422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sp>
        <p:nvSpPr>
          <p:cNvPr id="15" name="14 - Κατακόρυφος πάπυρος"/>
          <p:cNvSpPr/>
          <p:nvPr/>
        </p:nvSpPr>
        <p:spPr>
          <a:xfrm>
            <a:off x="142844" y="1428736"/>
            <a:ext cx="5000660" cy="3071834"/>
          </a:xfrm>
          <a:prstGeom prst="vertic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l-GR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500034" y="1714488"/>
            <a:ext cx="4071966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dirty="0" smtClean="0"/>
              <a:t>The ski center </a:t>
            </a:r>
            <a:r>
              <a:rPr lang="en-US" dirty="0" err="1" smtClean="0"/>
              <a:t>Velouchi</a:t>
            </a:r>
            <a:r>
              <a:rPr lang="en-US" dirty="0" smtClean="0"/>
              <a:t> can be the first consideration in all hearing the word "</a:t>
            </a:r>
            <a:r>
              <a:rPr lang="en-US" dirty="0" err="1" smtClean="0"/>
              <a:t>Evrytania</a:t>
            </a:r>
            <a:r>
              <a:rPr lang="en-US" dirty="0" smtClean="0"/>
              <a:t>", the county, however, owes much of its reputation in local products. Based on natural ingredients that generously provided by nature in </a:t>
            </a:r>
            <a:r>
              <a:rPr lang="en-US" dirty="0" err="1" smtClean="0"/>
              <a:t>Evrytania</a:t>
            </a:r>
            <a:r>
              <a:rPr lang="en-US" dirty="0" smtClean="0"/>
              <a:t>, locals make delicious desserts, dairy and cheese products.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7818" y="928670"/>
            <a:ext cx="3429000" cy="2057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….and here is our school!♥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429256" y="3857628"/>
            <a:ext cx="3429000" cy="192024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Isn’t </a:t>
            </a:r>
            <a:r>
              <a:rPr lang="en-US" sz="4000" dirty="0" smtClean="0">
                <a:latin typeface="Algerian" pitchFamily="82" charset="0"/>
              </a:rPr>
              <a:t>it beautiful?</a:t>
            </a:r>
            <a:endParaRPr lang="el-GR" sz="4000" dirty="0"/>
          </a:p>
        </p:txBody>
      </p:sp>
      <p:pic>
        <p:nvPicPr>
          <p:cNvPr id="5" name="4 - Θέση εικόνας" descr="sxolei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250" r="20250"/>
          <a:stretch>
            <a:fillRect/>
          </a:stretch>
        </p:blipFill>
        <p:spPr>
          <a:xfrm>
            <a:off x="663682" y="1041002"/>
            <a:ext cx="4206240" cy="1887932"/>
          </a:xfrm>
        </p:spPr>
      </p:pic>
      <p:pic>
        <p:nvPicPr>
          <p:cNvPr id="7" name="6 - Εικόνα" descr="pinakida 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5552">
            <a:off x="642469" y="2926709"/>
            <a:ext cx="4289632" cy="2374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Bye for now!!!♥</a:t>
            </a:r>
            <a:endParaRPr lang="el-GR" dirty="0"/>
          </a:p>
        </p:txBody>
      </p:sp>
      <p:pic>
        <p:nvPicPr>
          <p:cNvPr id="4" name="3 - Θέση περιεχομένου" descr="gukvkjyru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24668"/>
            <a:ext cx="6929486" cy="1619039"/>
          </a:xfrm>
        </p:spPr>
      </p:pic>
      <p:sp>
        <p:nvSpPr>
          <p:cNvPr id="6" name="5 - TextBox"/>
          <p:cNvSpPr txBox="1"/>
          <p:nvPr/>
        </p:nvSpPr>
        <p:spPr>
          <a:xfrm>
            <a:off x="785786" y="2143116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FF"/>
                </a:solidFill>
                <a:latin typeface="Algerian" pitchFamily="82" charset="0"/>
              </a:rPr>
              <a:t>Thanks for watching!</a:t>
            </a:r>
            <a:endParaRPr lang="el-GR" dirty="0">
              <a:solidFill>
                <a:srgbClr val="3399FF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42910" y="257174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We hope you enjoyed our presentation!!!</a:t>
            </a:r>
            <a:endParaRPr lang="el-G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9 - Εικόνα" descr="x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286124"/>
            <a:ext cx="2119315" cy="721118"/>
          </a:xfrm>
          <a:prstGeom prst="rect">
            <a:avLst/>
          </a:prstGeom>
        </p:spPr>
      </p:pic>
      <p:pic>
        <p:nvPicPr>
          <p:cNvPr id="11" name="10 - Εικόνα" descr="fdsrazgdefrzhgbdfrzvx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214686"/>
            <a:ext cx="2143140" cy="857256"/>
          </a:xfrm>
          <a:prstGeom prst="rect">
            <a:avLst/>
          </a:prstGeom>
        </p:spPr>
      </p:pic>
      <p:pic>
        <p:nvPicPr>
          <p:cNvPr id="12" name="11 - Εικόνα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071810"/>
            <a:ext cx="1571621" cy="1285884"/>
          </a:xfrm>
          <a:prstGeom prst="rect">
            <a:avLst/>
          </a:prstGeom>
        </p:spPr>
      </p:pic>
      <p:pic>
        <p:nvPicPr>
          <p:cNvPr id="1026" name="Picture 2" descr="C:\Users\jim\Downloads\sandy_pink_and_blue_glitter_nam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500438"/>
            <a:ext cx="1785950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286</Words>
  <Application>Microsoft Office PowerPoint</Application>
  <PresentationFormat>Προβολή στην οθόνη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Αφθονία</vt:lpstr>
      <vt:lpstr>Our town!♥</vt:lpstr>
      <vt:lpstr>KARPENISSI:A VERY INTERESTING TOWN!!!</vt:lpstr>
      <vt:lpstr>velouchi</vt:lpstr>
      <vt:lpstr>Images from our square!!!☻</vt:lpstr>
      <vt:lpstr>proussos</vt:lpstr>
      <vt:lpstr>LOCal products of karpenissi</vt:lpstr>
      <vt:lpstr>….and here is our school!♥</vt:lpstr>
      <vt:lpstr>Bye for now!!!♥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25</cp:revision>
  <dcterms:created xsi:type="dcterms:W3CDTF">2014-11-24T10:47:08Z</dcterms:created>
  <dcterms:modified xsi:type="dcterms:W3CDTF">2014-12-11T16:23:03Z</dcterms:modified>
</cp:coreProperties>
</file>