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B94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89FE-9DF3-4B6C-87D1-B2B07C4416D6}" type="datetimeFigureOut">
              <a:rPr lang="el-GR" smtClean="0"/>
              <a:pPr/>
              <a:t>9/3/2015</a:t>
            </a:fld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D0CDD8-596D-48B1-B136-881F27B7570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89FE-9DF3-4B6C-87D1-B2B07C4416D6}" type="datetimeFigureOut">
              <a:rPr lang="el-GR" smtClean="0"/>
              <a:pPr/>
              <a:t>9/3/2015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CDD8-596D-48B1-B136-881F27B757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89FE-9DF3-4B6C-87D1-B2B07C4416D6}" type="datetimeFigureOut">
              <a:rPr lang="el-GR" smtClean="0"/>
              <a:pPr/>
              <a:t>9/3/2015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CDD8-596D-48B1-B136-881F27B757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88D89FE-9DF3-4B6C-87D1-B2B07C4416D6}" type="datetimeFigureOut">
              <a:rPr lang="el-GR" smtClean="0"/>
              <a:pPr/>
              <a:t>9/3/2015</a:t>
            </a:fld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ED0CDD8-596D-48B1-B136-881F27B7570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6" name="1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89FE-9DF3-4B6C-87D1-B2B07C4416D6}" type="datetimeFigureOut">
              <a:rPr lang="el-GR" smtClean="0"/>
              <a:pPr/>
              <a:t>9/3/2015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CDD8-596D-48B1-B136-881F27B7570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89FE-9DF3-4B6C-87D1-B2B07C4416D6}" type="datetimeFigureOut">
              <a:rPr lang="el-GR" smtClean="0"/>
              <a:pPr/>
              <a:t>9/3/2015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CDD8-596D-48B1-B136-881F27B7570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CDD8-596D-48B1-B136-881F27B7570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89FE-9DF3-4B6C-87D1-B2B07C4416D6}" type="datetimeFigureOut">
              <a:rPr lang="el-GR" smtClean="0"/>
              <a:pPr/>
              <a:t>9/3/2015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89FE-9DF3-4B6C-87D1-B2B07C4416D6}" type="datetimeFigureOut">
              <a:rPr lang="el-GR" smtClean="0"/>
              <a:pPr/>
              <a:t>9/3/2015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CDD8-596D-48B1-B136-881F27B7570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89FE-9DF3-4B6C-87D1-B2B07C4416D6}" type="datetimeFigureOut">
              <a:rPr lang="el-GR" smtClean="0"/>
              <a:pPr/>
              <a:t>9/3/2015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CDD8-596D-48B1-B136-881F27B757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88D89FE-9DF3-4B6C-87D1-B2B07C4416D6}" type="datetimeFigureOut">
              <a:rPr lang="el-GR" smtClean="0"/>
              <a:pPr/>
              <a:t>9/3/2015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D0CDD8-596D-48B1-B136-881F27B7570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89FE-9DF3-4B6C-87D1-B2B07C4416D6}" type="datetimeFigureOut">
              <a:rPr lang="el-GR" smtClean="0"/>
              <a:pPr/>
              <a:t>9/3/2015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D0CDD8-596D-48B1-B136-881F27B7570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 spd="slow" advClick="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8D89FE-9DF3-4B6C-87D1-B2B07C4416D6}" type="datetimeFigureOut">
              <a:rPr lang="el-GR" smtClean="0"/>
              <a:pPr/>
              <a:t>9/3/2015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ED0CDD8-596D-48B1-B136-881F27B7570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 advClick="0">
    <p:dissolv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57200" y="571480"/>
            <a:ext cx="8305800" cy="1571636"/>
          </a:xfrm>
        </p:spPr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ubbish: a problem that torments us all!!!</a:t>
            </a:r>
            <a:endParaRPr lang="el-GR" dirty="0"/>
          </a:p>
        </p:txBody>
      </p:sp>
      <p:pic>
        <p:nvPicPr>
          <p:cNvPr id="4" name="3 - Εικόνα" descr="Image result for καδος σκουπιδιων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714620"/>
            <a:ext cx="778674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our days the problem with the rubbish is big !!! In the age we live</a:t>
            </a:r>
            <a:r>
              <a:rPr lang="el-GR" dirty="0" smtClean="0"/>
              <a:t>,</a:t>
            </a:r>
            <a:r>
              <a:rPr lang="en-US" dirty="0" smtClean="0"/>
              <a:t> in our country should realize that the development and economic prosperity if not keep up with the protection of the environment and quality of life resulting in confusion. Rubbish is a live example of this finding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219200"/>
          </a:xfrm>
        </p:spPr>
        <p:txBody>
          <a:bodyPr>
            <a:noAutofit/>
          </a:bodyPr>
          <a:lstStyle/>
          <a:p>
            <a:r>
              <a:rPr sz="8800" smtClean="0"/>
              <a:t>The RUBBISH!!!</a:t>
            </a:r>
            <a:endParaRPr lang="el-GR" sz="8800" dirty="0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neloph\Desktop\Christine !!!\307_dasi_skoupid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785794"/>
            <a:ext cx="7358114" cy="514353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imag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072198" y="1928802"/>
            <a:ext cx="2619375" cy="4029091"/>
          </a:xfrm>
        </p:spPr>
      </p:pic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2714612" y="214290"/>
            <a:ext cx="4043362" cy="1219200"/>
          </a:xfrm>
        </p:spPr>
        <p:txBody>
          <a:bodyPr>
            <a:normAutofit/>
          </a:bodyPr>
          <a:lstStyle/>
          <a:p>
            <a:r>
              <a:rPr sz="7200" smtClean="0"/>
              <a:t>RESULTS</a:t>
            </a:r>
            <a:endParaRPr lang="el-GR" sz="7200" dirty="0"/>
          </a:p>
        </p:txBody>
      </p:sp>
      <p:pic>
        <p:nvPicPr>
          <p:cNvPr id="18434" name="Picture 2" descr="C:\Users\peneloph\Desktop\Christine !!!\307_dasi_skoupidi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1857364"/>
            <a:ext cx="2928958" cy="4357718"/>
          </a:xfrm>
          <a:prstGeom prst="rect">
            <a:avLst/>
          </a:prstGeom>
          <a:noFill/>
        </p:spPr>
      </p:pic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3643306" y="3571876"/>
          <a:ext cx="1404926" cy="92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926"/>
              </a:tblGrid>
              <a:tr h="928694">
                <a:tc>
                  <a:txBody>
                    <a:bodyPr/>
                    <a:lstStyle/>
                    <a:p>
                      <a:r>
                        <a:rPr lang="en-US" dirty="0" smtClean="0"/>
                        <a:t>FROM ONE TO MANY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B9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2800" smtClean="0"/>
              <a:t>A  solution!</a:t>
            </a:r>
            <a:endParaRPr lang="el-GR" sz="2800" dirty="0"/>
          </a:p>
        </p:txBody>
      </p:sp>
      <p:pic>
        <p:nvPicPr>
          <p:cNvPr id="3074" name="Picture 2" descr="Αποτέλεσμα εικόνας για ανακυκλωση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3796" r="13796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smtClean="0"/>
              <a:t>R</a:t>
            </a:r>
          </a:p>
          <a:p>
            <a:pPr algn="ctr"/>
            <a:r>
              <a:rPr lang="en-US" sz="2400" dirty="0" smtClean="0"/>
              <a:t>E</a:t>
            </a:r>
          </a:p>
          <a:p>
            <a:pPr algn="ctr"/>
            <a:r>
              <a:rPr lang="en-US" sz="2400" dirty="0" smtClean="0"/>
              <a:t>C</a:t>
            </a:r>
          </a:p>
          <a:p>
            <a:pPr algn="ctr"/>
            <a:r>
              <a:rPr lang="en-US" sz="2400" dirty="0" smtClean="0"/>
              <a:t>Y</a:t>
            </a:r>
          </a:p>
          <a:p>
            <a:pPr algn="ctr"/>
            <a:r>
              <a:rPr lang="en-US" sz="2400" dirty="0" smtClean="0"/>
              <a:t>C</a:t>
            </a:r>
          </a:p>
          <a:p>
            <a:pPr algn="ctr"/>
            <a:r>
              <a:rPr lang="en-US" sz="2400" dirty="0" smtClean="0"/>
              <a:t>L</a:t>
            </a:r>
          </a:p>
          <a:p>
            <a:pPr algn="ctr"/>
            <a:r>
              <a:rPr lang="en-US" sz="2400" dirty="0" smtClean="0"/>
              <a:t>E</a:t>
            </a:r>
            <a:endParaRPr lang="el-GR" sz="2400" dirty="0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C:\Users\peneloph\Desktop\Christine !!!\image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572132" y="1928802"/>
            <a:ext cx="3143272" cy="4286280"/>
          </a:xfrm>
          <a:prstGeom prst="rect">
            <a:avLst/>
          </a:prstGeom>
          <a:noFill/>
        </p:spPr>
      </p:pic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1714480" y="214290"/>
            <a:ext cx="5614998" cy="1219200"/>
          </a:xfrm>
        </p:spPr>
        <p:txBody>
          <a:bodyPr>
            <a:noAutofit/>
          </a:bodyPr>
          <a:lstStyle/>
          <a:p>
            <a:r>
              <a:rPr sz="8800" smtClean="0">
                <a:latin typeface="Castellar" pitchFamily="18" charset="0"/>
              </a:rPr>
              <a:t>RESULTS</a:t>
            </a:r>
            <a:endParaRPr lang="el-GR" sz="8800" dirty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4286248" y="3714752"/>
          <a:ext cx="7143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</a:tblGrid>
              <a:tr h="317488"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/>
                        <a:t>=</a:t>
                      </a:r>
                      <a:endParaRPr lang="el-GR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412" name="Picture 4" descr="Αποτέλεσμα εικόνας για περιβαλλον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1857364"/>
            <a:ext cx="2857520" cy="428628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THANKS FOR WATCHING !!!</a:t>
            </a:r>
            <a:endParaRPr lang="el-GR" dirty="0"/>
          </a:p>
        </p:txBody>
      </p:sp>
      <p:sp>
        <p:nvSpPr>
          <p:cNvPr id="19458" name="AutoShape 2" descr="Αποτέλεσμα εικόνας για smile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9459" name="Picture 3" descr="C:\Users\peneloph\Desktop\Christine !!!\κατάλογο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2357430"/>
            <a:ext cx="5072098" cy="392908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100</TotalTime>
  <Words>88</Words>
  <Application>Microsoft Office PowerPoint</Application>
  <PresentationFormat>Προβολή στην οθόνη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Χαρτί</vt:lpstr>
      <vt:lpstr>Rubbish: a problem that torments us all!!!</vt:lpstr>
      <vt:lpstr>The RUBBISH!!!</vt:lpstr>
      <vt:lpstr>Διαφάνεια 3</vt:lpstr>
      <vt:lpstr>RESULTS</vt:lpstr>
      <vt:lpstr>A  solution!</vt:lpstr>
      <vt:lpstr>RESULTS</vt:lpstr>
      <vt:lpstr>THANKS FOR WATCHING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peneloph</dc:creator>
  <cp:lastModifiedBy>pc2</cp:lastModifiedBy>
  <cp:revision>13</cp:revision>
  <dcterms:created xsi:type="dcterms:W3CDTF">2015-03-05T19:01:41Z</dcterms:created>
  <dcterms:modified xsi:type="dcterms:W3CDTF">2015-03-09T07:29:46Z</dcterms:modified>
</cp:coreProperties>
</file>