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0" r:id="rId5"/>
    <p:sldId id="258" r:id="rId6"/>
    <p:sldId id="259" r:id="rId7"/>
    <p:sldId id="261" r:id="rId8"/>
    <p:sldId id="262" r:id="rId9"/>
    <p:sldId id="263" r:id="rId10"/>
    <p:sldId id="264" r:id="rId11"/>
    <p:sldId id="265" r:id="rId12"/>
    <p:sldId id="267" r:id="rId13"/>
    <p:sldId id="268" r:id="rId14"/>
    <p:sldId id="269" r:id="rId15"/>
    <p:sldId id="266"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54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C4797B0-2225-4503-95F1-6B248D0B4672}" type="datetimeFigureOut">
              <a:rPr lang="el-GR" smtClean="0"/>
              <a:pPr/>
              <a:t>5/12/2014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5277F69-A91B-4368-A497-257432BA4AA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97B0-2225-4503-95F1-6B248D0B4672}" type="datetimeFigureOut">
              <a:rPr lang="el-GR" smtClean="0"/>
              <a:pPr/>
              <a:t>5/12/2014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77F69-A91B-4368-A497-257432BA4AA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Είμαστε μια τάξη πολύ πολύ εντάξει…</a:t>
            </a:r>
            <a:endParaRPr lang="el-GR" dirty="0"/>
          </a:p>
        </p:txBody>
      </p:sp>
      <p:sp>
        <p:nvSpPr>
          <p:cNvPr id="3" name="2 - Υπότιτλος"/>
          <p:cNvSpPr>
            <a:spLocks noGrp="1"/>
          </p:cNvSpPr>
          <p:nvPr>
            <p:ph type="subTitle" idx="1"/>
          </p:nvPr>
        </p:nvSpPr>
        <p:spPr/>
        <p:txBody>
          <a:bodyPr/>
          <a:lstStyle/>
          <a:p>
            <a:r>
              <a:rPr lang="el-GR" dirty="0" smtClean="0">
                <a:solidFill>
                  <a:srgbClr val="FFFF00"/>
                </a:solidFill>
              </a:rPr>
              <a:t>Είμαστε η Γ΄ τάξη!!!</a:t>
            </a:r>
            <a:endParaRPr lang="el-GR" dirty="0">
              <a:solidFill>
                <a:srgbClr val="FFFF0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40000"/>
                    <a:lumOff val="60000"/>
                  </a:schemeClr>
                </a:solidFill>
              </a:rPr>
              <a:t>ΚΛΑΡΙΤΑ</a:t>
            </a:r>
            <a:endParaRPr lang="el-GR" dirty="0">
              <a:solidFill>
                <a:schemeClr val="accent2">
                  <a:lumMod val="40000"/>
                  <a:lumOff val="60000"/>
                </a:schemeClr>
              </a:solidFill>
            </a:endParaRPr>
          </a:p>
        </p:txBody>
      </p:sp>
      <p:sp>
        <p:nvSpPr>
          <p:cNvPr id="3" name="2 - Θέση περιεχομένου"/>
          <p:cNvSpPr>
            <a:spLocks noGrp="1"/>
          </p:cNvSpPr>
          <p:nvPr>
            <p:ph idx="1"/>
          </p:nvPr>
        </p:nvSpPr>
        <p:spPr/>
        <p:txBody>
          <a:bodyPr/>
          <a:lstStyle/>
          <a:p>
            <a:pPr>
              <a:buNone/>
            </a:pPr>
            <a:r>
              <a:rPr lang="el-GR" dirty="0"/>
              <a:t> </a:t>
            </a:r>
            <a:r>
              <a:rPr lang="el-GR" dirty="0" smtClean="0"/>
              <a:t>	</a:t>
            </a:r>
            <a:r>
              <a:rPr lang="el-GR" sz="2400" i="1" dirty="0" smtClean="0">
                <a:solidFill>
                  <a:schemeClr val="accent2">
                    <a:lumMod val="40000"/>
                    <a:lumOff val="60000"/>
                  </a:schemeClr>
                </a:solidFill>
              </a:rPr>
              <a:t>Με </a:t>
            </a:r>
            <a:r>
              <a:rPr lang="el-GR" sz="2400" i="1" dirty="0">
                <a:solidFill>
                  <a:schemeClr val="accent2">
                    <a:lumMod val="40000"/>
                    <a:lumOff val="60000"/>
                  </a:schemeClr>
                </a:solidFill>
              </a:rPr>
              <a:t>λένε Κλαρίτα και είμαι 8 χρονών .Το αγαπημένο μου </a:t>
            </a:r>
            <a:r>
              <a:rPr lang="el-GR" sz="2400" i="1" dirty="0" smtClean="0">
                <a:solidFill>
                  <a:schemeClr val="accent2">
                    <a:lumMod val="40000"/>
                    <a:lumOff val="60000"/>
                  </a:schemeClr>
                </a:solidFill>
              </a:rPr>
              <a:t>φαγητό είναι η πίτσα. Μου </a:t>
            </a:r>
            <a:r>
              <a:rPr lang="el-GR" sz="2400" i="1" dirty="0">
                <a:solidFill>
                  <a:schemeClr val="accent2">
                    <a:lumMod val="40000"/>
                    <a:lumOff val="60000"/>
                  </a:schemeClr>
                </a:solidFill>
              </a:rPr>
              <a:t>αρέσουν πολύ τα σκυλάκια!</a:t>
            </a:r>
          </a:p>
          <a:p>
            <a:endParaRPr lang="el-GR" dirty="0"/>
          </a:p>
        </p:txBody>
      </p:sp>
      <p:pic>
        <p:nvPicPr>
          <p:cNvPr id="4" name="irc_mi" descr="http://www.ehealthcyprus.com/wp-content/uploads/2012/01/%CF%83%CE%BA%CF%85%CE%BB%CE%B1%CE%BA%CE%B9%CE%B1.jpg"/>
          <p:cNvPicPr/>
          <p:nvPr/>
        </p:nvPicPr>
        <p:blipFill>
          <a:blip r:embed="rId2" cstate="print"/>
          <a:srcRect/>
          <a:stretch>
            <a:fillRect/>
          </a:stretch>
        </p:blipFill>
        <p:spPr bwMode="auto">
          <a:xfrm>
            <a:off x="4357686" y="3000372"/>
            <a:ext cx="4057650" cy="304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irc_mi" descr="http://cdn3-www.momtastic.com/assets/uploads/2013/03/file_173351_0_120625-hideandseek.jpg"/>
          <p:cNvPicPr/>
          <p:nvPr/>
        </p:nvPicPr>
        <p:blipFill>
          <a:blip r:embed="rId3" cstate="print"/>
          <a:srcRect/>
          <a:stretch>
            <a:fillRect/>
          </a:stretch>
        </p:blipFill>
        <p:spPr bwMode="auto">
          <a:xfrm>
            <a:off x="5000628" y="4143380"/>
            <a:ext cx="3800472" cy="2714620"/>
          </a:xfrm>
          <a:prstGeom prst="rect">
            <a:avLst/>
          </a:prstGeom>
          <a:noFill/>
          <a:ln w="9525">
            <a:noFill/>
            <a:miter lim="800000"/>
            <a:headEnd/>
            <a:tailEnd/>
          </a:ln>
        </p:spPr>
      </p:pic>
      <p:sp>
        <p:nvSpPr>
          <p:cNvPr id="2" name="1 - Τίτλος"/>
          <p:cNvSpPr>
            <a:spLocks noGrp="1"/>
          </p:cNvSpPr>
          <p:nvPr>
            <p:ph type="title"/>
          </p:nvPr>
        </p:nvSpPr>
        <p:spPr/>
        <p:txBody>
          <a:bodyPr/>
          <a:lstStyle/>
          <a:p>
            <a:r>
              <a:rPr lang="el-GR" dirty="0" smtClean="0">
                <a:solidFill>
                  <a:schemeClr val="accent4">
                    <a:lumMod val="60000"/>
                    <a:lumOff val="40000"/>
                  </a:schemeClr>
                </a:solidFill>
              </a:rPr>
              <a:t>ΜΑΡΙΑ</a:t>
            </a:r>
            <a:endParaRPr lang="el-GR" dirty="0">
              <a:solidFill>
                <a:schemeClr val="accent4">
                  <a:lumMod val="60000"/>
                  <a:lumOff val="40000"/>
                </a:schemeClr>
              </a:solidFill>
            </a:endParaRPr>
          </a:p>
        </p:txBody>
      </p:sp>
      <p:sp>
        <p:nvSpPr>
          <p:cNvPr id="3" name="2 - Θέση περιεχομένου"/>
          <p:cNvSpPr>
            <a:spLocks noGrp="1"/>
          </p:cNvSpPr>
          <p:nvPr>
            <p:ph idx="1"/>
          </p:nvPr>
        </p:nvSpPr>
        <p:spPr/>
        <p:txBody>
          <a:bodyPr>
            <a:normAutofit/>
          </a:bodyPr>
          <a:lstStyle/>
          <a:p>
            <a:pPr algn="just">
              <a:buNone/>
            </a:pPr>
            <a:r>
              <a:rPr lang="el-GR" sz="2200" dirty="0" smtClean="0">
                <a:solidFill>
                  <a:schemeClr val="accent4">
                    <a:lumMod val="60000"/>
                    <a:lumOff val="40000"/>
                  </a:schemeClr>
                </a:solidFill>
                <a:cs typeface="AngsanaUPC" pitchFamily="18" charset="-34"/>
              </a:rPr>
              <a:t>		</a:t>
            </a:r>
            <a:r>
              <a:rPr lang="el-GR" sz="2000" dirty="0" smtClean="0">
                <a:solidFill>
                  <a:schemeClr val="accent4">
                    <a:lumMod val="60000"/>
                    <a:lumOff val="40000"/>
                  </a:schemeClr>
                </a:solidFill>
                <a:cs typeface="AngsanaUPC" pitchFamily="18" charset="-34"/>
              </a:rPr>
              <a:t>Γεια </a:t>
            </a:r>
            <a:r>
              <a:rPr lang="el-GR" sz="2000" dirty="0">
                <a:solidFill>
                  <a:schemeClr val="accent4">
                    <a:lumMod val="60000"/>
                    <a:lumOff val="40000"/>
                  </a:schemeClr>
                </a:solidFill>
                <a:cs typeface="AngsanaUPC" pitchFamily="18" charset="-34"/>
              </a:rPr>
              <a:t>σας εμένα με λένε Μαρία. Εγώ είμαι από την Βλαχερωνίτισσα  και πάω στο σχολείο Μάλεμε. Είμαι 8 χρονών και πάω Τρίτη τάξη. Δεν έχω κατοικίδιο </a:t>
            </a:r>
            <a:r>
              <a:rPr lang="el-GR" sz="2000" dirty="0" smtClean="0">
                <a:solidFill>
                  <a:schemeClr val="accent4">
                    <a:lumMod val="60000"/>
                    <a:lumOff val="40000"/>
                  </a:schemeClr>
                </a:solidFill>
                <a:cs typeface="AngsanaUPC" pitchFamily="18" charset="-34"/>
              </a:rPr>
              <a:t>ζώο, </a:t>
            </a:r>
            <a:r>
              <a:rPr lang="el-GR" sz="2000" dirty="0">
                <a:solidFill>
                  <a:schemeClr val="accent4">
                    <a:lumMod val="60000"/>
                    <a:lumOff val="40000"/>
                  </a:schemeClr>
                </a:solidFill>
                <a:cs typeface="AngsanaUPC" pitchFamily="18" charset="-34"/>
              </a:rPr>
              <a:t>αλλά μου αρέσουν πολύ τα σκυλάκια και τα δελφίνια. Στην τάξη μου είμαστε 12 παιδιά. Το αγαπημένο μου μάθημα είναι η Ιστορία. Η αγαπημένη μου τραγουδίστρια είναι η Ντέμη.Το αγαπημένο μου παιχνίδι είναι το κρυφτό. Έχω δύο </a:t>
            </a:r>
            <a:r>
              <a:rPr lang="el-GR" sz="2000" dirty="0" smtClean="0">
                <a:solidFill>
                  <a:schemeClr val="accent4">
                    <a:lumMod val="60000"/>
                    <a:lumOff val="40000"/>
                  </a:schemeClr>
                </a:solidFill>
                <a:cs typeface="AngsanaUPC" pitchFamily="18" charset="-34"/>
              </a:rPr>
              <a:t>αδέρφια, </a:t>
            </a:r>
            <a:r>
              <a:rPr lang="el-GR" sz="2000" dirty="0">
                <a:solidFill>
                  <a:schemeClr val="accent4">
                    <a:lumMod val="60000"/>
                    <a:lumOff val="40000"/>
                  </a:schemeClr>
                </a:solidFill>
                <a:cs typeface="AngsanaUPC" pitchFamily="18" charset="-34"/>
              </a:rPr>
              <a:t>που τα λένε Στέλιο και Γιώργο.Ο Στέλιος είναι πιο μεγάλος από τον Γιώργο.</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tx2">
                    <a:lumMod val="75000"/>
                  </a:schemeClr>
                </a:solidFill>
              </a:rPr>
              <a:t>ΜΙΧΑΛΗΣ</a:t>
            </a:r>
            <a:endParaRPr lang="el-GR" dirty="0">
              <a:solidFill>
                <a:schemeClr val="tx2">
                  <a:lumMod val="75000"/>
                </a:schemeClr>
              </a:solidFill>
            </a:endParaRPr>
          </a:p>
        </p:txBody>
      </p:sp>
      <p:sp>
        <p:nvSpPr>
          <p:cNvPr id="3" name="2 - Θέση περιεχομένου"/>
          <p:cNvSpPr>
            <a:spLocks noGrp="1"/>
          </p:cNvSpPr>
          <p:nvPr>
            <p:ph idx="1"/>
          </p:nvPr>
        </p:nvSpPr>
        <p:spPr/>
        <p:txBody>
          <a:bodyPr/>
          <a:lstStyle/>
          <a:p>
            <a:pPr>
              <a:buNone/>
            </a:pPr>
            <a:r>
              <a:rPr lang="el-GR" sz="2000" dirty="0" smtClean="0">
                <a:solidFill>
                  <a:schemeClr val="tx2">
                    <a:lumMod val="75000"/>
                  </a:schemeClr>
                </a:solidFill>
              </a:rPr>
              <a:t>	</a:t>
            </a:r>
            <a:r>
              <a:rPr lang="el-GR" sz="2000" dirty="0" smtClean="0">
                <a:solidFill>
                  <a:schemeClr val="tx2">
                    <a:lumMod val="75000"/>
                  </a:schemeClr>
                </a:solidFill>
              </a:rPr>
              <a:t>Γεια! </a:t>
            </a:r>
            <a:r>
              <a:rPr lang="el-GR" sz="2000" dirty="0">
                <a:solidFill>
                  <a:schemeClr val="tx2">
                    <a:lumMod val="75000"/>
                  </a:schemeClr>
                </a:solidFill>
              </a:rPr>
              <a:t>Μ</a:t>
            </a:r>
            <a:r>
              <a:rPr lang="el-GR" sz="2000" dirty="0" smtClean="0">
                <a:solidFill>
                  <a:schemeClr val="tx2">
                    <a:lumMod val="75000"/>
                  </a:schemeClr>
                </a:solidFill>
              </a:rPr>
              <a:t>ε </a:t>
            </a:r>
            <a:r>
              <a:rPr lang="el-GR" sz="2000" dirty="0">
                <a:solidFill>
                  <a:schemeClr val="tx2">
                    <a:lumMod val="75000"/>
                  </a:schemeClr>
                </a:solidFill>
              </a:rPr>
              <a:t>λένε Μιχάλη και  είμαι 10 χρόνων. Είμαι από Γερμανία, αλλά μένω τώρα στην Ελλάδα .Δεν έχω αδέλφια. Το   αγαπημένο μου φαγητό είναι  τα μακαρόνια .Μου αρέσει να παίζω   ποδόσφαιρο και να είμαι τερματοφύλακας.   Μου αρέσουν οι  γάτες και τα  πούλια .</a:t>
            </a:r>
          </a:p>
          <a:p>
            <a:endParaRPr lang="el-GR" dirty="0" smtClean="0"/>
          </a:p>
          <a:p>
            <a:pPr>
              <a:buNone/>
            </a:pPr>
            <a:endParaRPr lang="el-GR" dirty="0"/>
          </a:p>
        </p:txBody>
      </p:sp>
      <p:pic>
        <p:nvPicPr>
          <p:cNvPr id="4" name="irc_mi" descr="http://www.blog.gr/content/data/multimedia/images/KOINWNIA/gatakia.jpg"/>
          <p:cNvPicPr/>
          <p:nvPr/>
        </p:nvPicPr>
        <p:blipFill>
          <a:blip r:embed="rId3" cstate="print"/>
          <a:srcRect/>
          <a:stretch>
            <a:fillRect/>
          </a:stretch>
        </p:blipFill>
        <p:spPr bwMode="auto">
          <a:xfrm>
            <a:off x="5072066" y="3714752"/>
            <a:ext cx="3481897"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75000"/>
                  </a:schemeClr>
                </a:solidFill>
              </a:rPr>
              <a:t>ΜΠΡΟΥΝΙΛΝΤΑ</a:t>
            </a:r>
            <a:endParaRPr lang="el-GR" dirty="0">
              <a:solidFill>
                <a:schemeClr val="accent4">
                  <a:lumMod val="75000"/>
                </a:schemeClr>
              </a:solidFill>
            </a:endParaRPr>
          </a:p>
        </p:txBody>
      </p:sp>
      <p:sp>
        <p:nvSpPr>
          <p:cNvPr id="3" name="2 - Θέση περιεχομένου"/>
          <p:cNvSpPr>
            <a:spLocks noGrp="1"/>
          </p:cNvSpPr>
          <p:nvPr>
            <p:ph idx="1"/>
          </p:nvPr>
        </p:nvSpPr>
        <p:spPr/>
        <p:txBody>
          <a:bodyPr>
            <a:normAutofit/>
          </a:bodyPr>
          <a:lstStyle/>
          <a:p>
            <a:pPr algn="just">
              <a:buNone/>
            </a:pPr>
            <a:r>
              <a:rPr lang="el-GR" sz="2000" dirty="0" smtClean="0">
                <a:solidFill>
                  <a:schemeClr val="accent2">
                    <a:lumMod val="40000"/>
                    <a:lumOff val="60000"/>
                  </a:schemeClr>
                </a:solidFill>
                <a:latin typeface="Comic Sans MS" pitchFamily="66" charset="0"/>
              </a:rPr>
              <a:t>	</a:t>
            </a:r>
            <a:r>
              <a:rPr lang="el-GR" sz="2000" dirty="0" smtClean="0">
                <a:solidFill>
                  <a:schemeClr val="accent4">
                    <a:lumMod val="75000"/>
                  </a:schemeClr>
                </a:solidFill>
                <a:latin typeface="Comic Sans MS" pitchFamily="66" charset="0"/>
              </a:rPr>
              <a:t>Γεια. Είμαι  </a:t>
            </a:r>
            <a:r>
              <a:rPr lang="el-GR" sz="2000" dirty="0">
                <a:solidFill>
                  <a:schemeClr val="accent4">
                    <a:lumMod val="75000"/>
                  </a:schemeClr>
                </a:solidFill>
                <a:latin typeface="Comic Sans MS" pitchFamily="66" charset="0"/>
              </a:rPr>
              <a:t>η Μπρουνίλντα  και είμαι 8,5 χρονών. Μου αρέσει να γράφω και να διαβάζω πολύ. Μου αρέσουν </a:t>
            </a:r>
            <a:r>
              <a:rPr lang="el-GR" sz="2000" dirty="0" smtClean="0">
                <a:solidFill>
                  <a:schemeClr val="accent4">
                    <a:lumMod val="75000"/>
                  </a:schemeClr>
                </a:solidFill>
                <a:latin typeface="Comic Sans MS" pitchFamily="66" charset="0"/>
              </a:rPr>
              <a:t> όλα τα </a:t>
            </a:r>
            <a:r>
              <a:rPr lang="el-GR" sz="2000" dirty="0">
                <a:solidFill>
                  <a:schemeClr val="accent4">
                    <a:lumMod val="75000"/>
                  </a:schemeClr>
                </a:solidFill>
                <a:latin typeface="Comic Sans MS" pitchFamily="66" charset="0"/>
              </a:rPr>
              <a:t>ζώα, αλλά </a:t>
            </a:r>
            <a:r>
              <a:rPr lang="el-GR" sz="2000" dirty="0" smtClean="0">
                <a:solidFill>
                  <a:schemeClr val="accent4">
                    <a:lumMod val="75000"/>
                  </a:schemeClr>
                </a:solidFill>
                <a:latin typeface="Comic Sans MS" pitchFamily="66" charset="0"/>
              </a:rPr>
              <a:t>τα αγαπημένα </a:t>
            </a:r>
            <a:r>
              <a:rPr lang="el-GR" sz="2000" dirty="0">
                <a:solidFill>
                  <a:schemeClr val="accent4">
                    <a:lumMod val="75000"/>
                  </a:schemeClr>
                </a:solidFill>
                <a:latin typeface="Comic Sans MS" pitchFamily="66" charset="0"/>
              </a:rPr>
              <a:t>μου είναι το δελφίνι, τα σκυλάκια, τα άλογα και τα γατάκια. Το αγαπημένο μου μάθημα είναι η Γλώσσα, η Ιστορία και  τα Μαθηματικά. Έχω μια αδελφή που </a:t>
            </a:r>
            <a:r>
              <a:rPr lang="el-GR" sz="2000" dirty="0" smtClean="0">
                <a:solidFill>
                  <a:schemeClr val="accent4">
                    <a:lumMod val="75000"/>
                  </a:schemeClr>
                </a:solidFill>
                <a:latin typeface="Comic Sans MS" pitchFamily="66" charset="0"/>
              </a:rPr>
              <a:t>τη λένε </a:t>
            </a:r>
            <a:r>
              <a:rPr lang="el-GR" sz="2000" dirty="0">
                <a:solidFill>
                  <a:schemeClr val="accent4">
                    <a:lumMod val="75000"/>
                  </a:schemeClr>
                </a:solidFill>
                <a:latin typeface="Comic Sans MS" pitchFamily="66" charset="0"/>
              </a:rPr>
              <a:t>Τόνια και είναι </a:t>
            </a:r>
            <a:r>
              <a:rPr lang="el-GR" sz="2000" dirty="0" smtClean="0">
                <a:solidFill>
                  <a:schemeClr val="accent4">
                    <a:lumMod val="75000"/>
                  </a:schemeClr>
                </a:solidFill>
                <a:latin typeface="Comic Sans MS" pitchFamily="66" charset="0"/>
              </a:rPr>
              <a:t>τεσσάρων </a:t>
            </a:r>
            <a:r>
              <a:rPr lang="el-GR" sz="2000" dirty="0">
                <a:solidFill>
                  <a:schemeClr val="accent4">
                    <a:lumMod val="75000"/>
                  </a:schemeClr>
                </a:solidFill>
                <a:latin typeface="Comic Sans MS" pitchFamily="66" charset="0"/>
              </a:rPr>
              <a:t>χρονών. Στην τάξη είμαστε 12 παιδιά .Οι αγαπημένες μου φίλες είναι η Μαρία και η Στέλλα .</a:t>
            </a:r>
          </a:p>
          <a:p>
            <a:pPr algn="just">
              <a:buNone/>
            </a:pPr>
            <a:r>
              <a:rPr lang="el-GR" sz="2000" dirty="0" smtClean="0">
                <a:solidFill>
                  <a:schemeClr val="accent4">
                    <a:lumMod val="75000"/>
                  </a:schemeClr>
                </a:solidFill>
                <a:latin typeface="Comic Sans MS" pitchFamily="66" charset="0"/>
              </a:rPr>
              <a:t>	Σας  </a:t>
            </a:r>
            <a:r>
              <a:rPr lang="el-GR" sz="2000" dirty="0">
                <a:solidFill>
                  <a:schemeClr val="accent4">
                    <a:lumMod val="75000"/>
                  </a:schemeClr>
                </a:solidFill>
                <a:latin typeface="Comic Sans MS" pitchFamily="66" charset="0"/>
              </a:rPr>
              <a:t>φιλώ  με πολύ αγάπη και  εύχομαι να συναντηθούμε κάποτε</a:t>
            </a:r>
            <a:r>
              <a:rPr lang="el-GR" sz="2000" dirty="0" smtClean="0">
                <a:solidFill>
                  <a:schemeClr val="accent4">
                    <a:lumMod val="75000"/>
                  </a:schemeClr>
                </a:solidFill>
                <a:latin typeface="Comic Sans MS" pitchFamily="66" charset="0"/>
              </a:rPr>
              <a:t>! Περιμένω  </a:t>
            </a:r>
            <a:r>
              <a:rPr lang="el-GR" sz="2000" dirty="0">
                <a:solidFill>
                  <a:schemeClr val="accent4">
                    <a:lumMod val="75000"/>
                  </a:schemeClr>
                </a:solidFill>
                <a:latin typeface="Comic Sans MS" pitchFamily="66" charset="0"/>
              </a:rPr>
              <a:t>νέα σας! </a:t>
            </a:r>
            <a:endParaRPr lang="el-GR" sz="2000" dirty="0" smtClean="0">
              <a:solidFill>
                <a:schemeClr val="accent4">
                  <a:lumMod val="75000"/>
                </a:schemeClr>
              </a:solidFill>
              <a:latin typeface="Comic Sans MS" pitchFamily="66" charset="0"/>
            </a:endParaRPr>
          </a:p>
          <a:p>
            <a:pPr algn="just">
              <a:buNone/>
            </a:pPr>
            <a:endParaRPr lang="el-GR" sz="2000" dirty="0">
              <a:solidFill>
                <a:schemeClr val="accent4">
                  <a:lumMod val="75000"/>
                </a:schemeClr>
              </a:solidFill>
              <a:latin typeface="Comic Sans MS" pitchFamily="66" charset="0"/>
            </a:endParaRPr>
          </a:p>
        </p:txBody>
      </p:sp>
      <p:pic>
        <p:nvPicPr>
          <p:cNvPr id="4" name="irc_mi" descr="http://www.madatoforos.com/wp-content/uploads/2014/05/delfini-1.jpg"/>
          <p:cNvPicPr/>
          <p:nvPr/>
        </p:nvPicPr>
        <p:blipFill>
          <a:blip r:embed="rId4" cstate="print"/>
          <a:srcRect/>
          <a:stretch>
            <a:fillRect/>
          </a:stretch>
        </p:blipFill>
        <p:spPr bwMode="auto">
          <a:xfrm>
            <a:off x="4286248" y="4357694"/>
            <a:ext cx="4314825" cy="2133600"/>
          </a:xfrm>
          <a:prstGeom prst="rect">
            <a:avLst/>
          </a:prstGeom>
          <a:noFill/>
          <a:ln w="9525">
            <a:noFill/>
            <a:miter lim="800000"/>
            <a:headEnd/>
            <a:tailEnd/>
          </a:ln>
        </p:spPr>
      </p:pic>
    </p:spTree>
  </p:cSld>
  <p:clrMapOvr>
    <a:masterClrMapping/>
  </p:clrMapOvr>
  <p:transition>
    <p:cut/>
    <p:sndAc>
      <p:stSnd>
        <p:snd r:embed="rId2" name="whoosh.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5">
                    <a:lumMod val="75000"/>
                  </a:schemeClr>
                </a:solidFill>
              </a:rPr>
              <a:t>ΡΑΦΑΗΛ</a:t>
            </a:r>
            <a:endParaRPr lang="el-GR" dirty="0">
              <a:solidFill>
                <a:schemeClr val="accent5">
                  <a:lumMod val="75000"/>
                </a:schemeClr>
              </a:solidFill>
            </a:endParaRPr>
          </a:p>
        </p:txBody>
      </p:sp>
      <p:sp>
        <p:nvSpPr>
          <p:cNvPr id="3" name="2 - Θέση περιεχομένου"/>
          <p:cNvSpPr>
            <a:spLocks noGrp="1"/>
          </p:cNvSpPr>
          <p:nvPr>
            <p:ph idx="1"/>
          </p:nvPr>
        </p:nvSpPr>
        <p:spPr/>
        <p:txBody>
          <a:bodyPr/>
          <a:lstStyle/>
          <a:p>
            <a:endParaRPr lang="el-GR" dirty="0" smtClean="0"/>
          </a:p>
          <a:p>
            <a:pPr algn="just">
              <a:buNone/>
            </a:pPr>
            <a:r>
              <a:rPr lang="el-GR" sz="2400" dirty="0" smtClean="0">
                <a:solidFill>
                  <a:schemeClr val="accent5">
                    <a:lumMod val="75000"/>
                  </a:schemeClr>
                </a:solidFill>
              </a:rPr>
              <a:t>	Το    </a:t>
            </a:r>
            <a:r>
              <a:rPr lang="el-GR" sz="2400" dirty="0">
                <a:solidFill>
                  <a:schemeClr val="accent5">
                    <a:lumMod val="75000"/>
                  </a:schemeClr>
                </a:solidFill>
              </a:rPr>
              <a:t>όνομα  μου  είναι  Ραφαήλ  και  είμαι   9  </a:t>
            </a:r>
            <a:r>
              <a:rPr lang="el-GR" sz="2400" dirty="0" smtClean="0">
                <a:solidFill>
                  <a:schemeClr val="accent5">
                    <a:lumMod val="75000"/>
                  </a:schemeClr>
                </a:solidFill>
              </a:rPr>
              <a:t>χρονών. Το   </a:t>
            </a:r>
            <a:r>
              <a:rPr lang="el-GR" sz="2400" dirty="0">
                <a:solidFill>
                  <a:schemeClr val="accent5">
                    <a:lumMod val="75000"/>
                  </a:schemeClr>
                </a:solidFill>
              </a:rPr>
              <a:t>αγαπημένο  μου  παιχνίδι  είναι  το  μπάσκετ και </a:t>
            </a:r>
            <a:r>
              <a:rPr lang="el-GR" sz="2400" dirty="0" smtClean="0">
                <a:solidFill>
                  <a:schemeClr val="accent5">
                    <a:lumMod val="75000"/>
                  </a:schemeClr>
                </a:solidFill>
              </a:rPr>
              <a:t>το αγαπημένο   </a:t>
            </a:r>
            <a:r>
              <a:rPr lang="el-GR" sz="2400" dirty="0">
                <a:solidFill>
                  <a:schemeClr val="accent5">
                    <a:lumMod val="75000"/>
                  </a:schemeClr>
                </a:solidFill>
              </a:rPr>
              <a:t>μου   φαγητό   είναι  οι  φακές</a:t>
            </a:r>
            <a:r>
              <a:rPr lang="el-GR" sz="2400" dirty="0" smtClean="0">
                <a:solidFill>
                  <a:schemeClr val="accent5">
                    <a:lumMod val="75000"/>
                  </a:schemeClr>
                </a:solidFill>
              </a:rPr>
              <a:t>.</a:t>
            </a:r>
          </a:p>
          <a:p>
            <a:pPr algn="just">
              <a:buNone/>
            </a:pPr>
            <a:endParaRPr lang="el-GR" sz="2400" dirty="0">
              <a:solidFill>
                <a:schemeClr val="accent5">
                  <a:lumMod val="75000"/>
                </a:schemeClr>
              </a:solidFill>
            </a:endParaRPr>
          </a:p>
          <a:p>
            <a:pPr>
              <a:buNone/>
            </a:pPr>
            <a:endParaRPr lang="el-GR" dirty="0"/>
          </a:p>
        </p:txBody>
      </p:sp>
      <p:pic>
        <p:nvPicPr>
          <p:cNvPr id="4" name="irc_mi" descr="http://www.basketballismypassion.com/wp-content/uploads/2013/03/Never-give-up-Basketball.jpg"/>
          <p:cNvPicPr/>
          <p:nvPr/>
        </p:nvPicPr>
        <p:blipFill>
          <a:blip r:embed="rId2" cstate="print"/>
          <a:srcRect/>
          <a:stretch>
            <a:fillRect/>
          </a:stretch>
        </p:blipFill>
        <p:spPr bwMode="auto">
          <a:xfrm>
            <a:off x="4214810" y="4214818"/>
            <a:ext cx="4057650" cy="21431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2">
                    <a:lumMod val="75000"/>
                  </a:schemeClr>
                </a:solidFill>
              </a:rPr>
              <a:t>ΣΤΕΛΛΑ</a:t>
            </a:r>
            <a:endParaRPr lang="el-GR" dirty="0">
              <a:solidFill>
                <a:schemeClr val="accent2">
                  <a:lumMod val="75000"/>
                </a:schemeClr>
              </a:solidFill>
            </a:endParaRPr>
          </a:p>
        </p:txBody>
      </p:sp>
      <p:sp>
        <p:nvSpPr>
          <p:cNvPr id="3" name="2 - Θέση περιεχομένου"/>
          <p:cNvSpPr>
            <a:spLocks noGrp="1"/>
          </p:cNvSpPr>
          <p:nvPr>
            <p:ph idx="1"/>
          </p:nvPr>
        </p:nvSpPr>
        <p:spPr/>
        <p:txBody>
          <a:bodyPr/>
          <a:lstStyle/>
          <a:p>
            <a:pPr algn="just">
              <a:buNone/>
            </a:pPr>
            <a:r>
              <a:rPr lang="el-GR" sz="2000" i="1" dirty="0" smtClean="0">
                <a:solidFill>
                  <a:schemeClr val="accent2">
                    <a:lumMod val="75000"/>
                  </a:schemeClr>
                </a:solidFill>
                <a:latin typeface="Arial Narrow" pitchFamily="34" charset="0"/>
              </a:rPr>
              <a:t>	Γεια, εγώ  </a:t>
            </a:r>
            <a:r>
              <a:rPr lang="el-GR" sz="2000" i="1" dirty="0">
                <a:solidFill>
                  <a:schemeClr val="accent2">
                    <a:lumMod val="75000"/>
                  </a:schemeClr>
                </a:solidFill>
                <a:latin typeface="Arial Narrow" pitchFamily="34" charset="0"/>
              </a:rPr>
              <a:t>είμαι  η  Στέλλα ! Είμαι  εννέα  χρονών  πάω  </a:t>
            </a:r>
            <a:r>
              <a:rPr lang="el-GR" sz="2000" i="1" dirty="0" smtClean="0">
                <a:solidFill>
                  <a:schemeClr val="accent2">
                    <a:lumMod val="75000"/>
                  </a:schemeClr>
                </a:solidFill>
                <a:latin typeface="Arial Narrow" pitchFamily="34" charset="0"/>
              </a:rPr>
              <a:t>στην Τρίτη </a:t>
            </a:r>
            <a:r>
              <a:rPr lang="el-GR" sz="2000" i="1" dirty="0">
                <a:solidFill>
                  <a:schemeClr val="accent2">
                    <a:lumMod val="75000"/>
                  </a:schemeClr>
                </a:solidFill>
                <a:latin typeface="Arial Narrow" pitchFamily="34" charset="0"/>
              </a:rPr>
              <a:t>τάξη  .Το  αγαπημένο   μου ζώο  είναι  τα  σκυλάκια  και  τα  γατάκια. Το  σχολείο  μου  είναι   στο  Μάλεμε   και   το   αγαπημένο  μου  μάθημα  είναι  η  </a:t>
            </a:r>
            <a:r>
              <a:rPr lang="el-GR" sz="2000" i="1" dirty="0" smtClean="0">
                <a:solidFill>
                  <a:schemeClr val="accent2">
                    <a:lumMod val="75000"/>
                  </a:schemeClr>
                </a:solidFill>
                <a:latin typeface="Arial Narrow" pitchFamily="34" charset="0"/>
              </a:rPr>
              <a:t>Ιστορία</a:t>
            </a:r>
            <a:r>
              <a:rPr lang="el-GR" sz="2000" i="1" dirty="0">
                <a:solidFill>
                  <a:schemeClr val="accent2">
                    <a:lumMod val="75000"/>
                  </a:schemeClr>
                </a:solidFill>
                <a:latin typeface="Arial Narrow" pitchFamily="34" charset="0"/>
              </a:rPr>
              <a:t>. Έχω  έναν   αδελφό  που  τον  λένε   Ιάκωβο.</a:t>
            </a:r>
          </a:p>
          <a:p>
            <a:pPr algn="just">
              <a:buNone/>
            </a:pPr>
            <a:r>
              <a:rPr lang="el-GR" sz="2000" i="1" dirty="0">
                <a:solidFill>
                  <a:schemeClr val="accent2">
                    <a:lumMod val="75000"/>
                  </a:schemeClr>
                </a:solidFill>
                <a:latin typeface="Arial Narrow" pitchFamily="34" charset="0"/>
              </a:rPr>
              <a:t> </a:t>
            </a:r>
          </a:p>
          <a:p>
            <a:endParaRPr lang="el-GR" dirty="0"/>
          </a:p>
        </p:txBody>
      </p:sp>
      <p:pic>
        <p:nvPicPr>
          <p:cNvPr id="4" name="irc_mi" descr="http://3.bp.blogspot.com/-U1dTW1kuF1I/UpwfcKUz4-I/AAAAAAAAAFA/vqQ4cBY3FDo/s1600/katoikidio.jpg"/>
          <p:cNvPicPr/>
          <p:nvPr/>
        </p:nvPicPr>
        <p:blipFill>
          <a:blip r:embed="rId2" cstate="print"/>
          <a:srcRect/>
          <a:stretch>
            <a:fillRect/>
          </a:stretch>
        </p:blipFill>
        <p:spPr bwMode="auto">
          <a:xfrm>
            <a:off x="4929190" y="3786190"/>
            <a:ext cx="3781425"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Δημοτικό σχολείο Μάλεμε </a:t>
            </a:r>
            <a:endParaRPr lang="el-GR" dirty="0">
              <a:solidFill>
                <a:srgbClr val="FF0000"/>
              </a:solidFill>
            </a:endParaRPr>
          </a:p>
        </p:txBody>
      </p:sp>
      <p:sp>
        <p:nvSpPr>
          <p:cNvPr id="3" name="2 - Θέση περιεχομένου"/>
          <p:cNvSpPr>
            <a:spLocks noGrp="1"/>
          </p:cNvSpPr>
          <p:nvPr>
            <p:ph idx="1"/>
          </p:nvPr>
        </p:nvSpPr>
        <p:spPr/>
        <p:txBody>
          <a:bodyPr/>
          <a:lstStyle/>
          <a:p>
            <a:pPr>
              <a:buNone/>
            </a:pPr>
            <a:r>
              <a:rPr lang="el-GR" dirty="0" smtClean="0"/>
              <a:t>Το σχολείο μας </a:t>
            </a:r>
            <a:r>
              <a:rPr lang="el-GR" dirty="0" smtClean="0"/>
              <a:t>βρίσκεται:</a:t>
            </a:r>
            <a:endParaRPr lang="el-GR" dirty="0" smtClean="0"/>
          </a:p>
          <a:p>
            <a:pPr>
              <a:buNone/>
            </a:pPr>
            <a:endParaRPr lang="el-GR" dirty="0"/>
          </a:p>
        </p:txBody>
      </p:sp>
      <p:pic>
        <p:nvPicPr>
          <p:cNvPr id="4" name="3 - Εικόνα" descr="maleme-map-1.jpg"/>
          <p:cNvPicPr>
            <a:picLocks noChangeAspect="1"/>
          </p:cNvPicPr>
          <p:nvPr/>
        </p:nvPicPr>
        <p:blipFill>
          <a:blip r:embed="rId2" cstate="print"/>
          <a:stretch>
            <a:fillRect/>
          </a:stretch>
        </p:blipFill>
        <p:spPr>
          <a:xfrm>
            <a:off x="762000" y="2564904"/>
            <a:ext cx="7620000" cy="3312368"/>
          </a:xfrm>
          <a:prstGeom prst="rect">
            <a:avLst/>
          </a:prstGeom>
        </p:spPr>
      </p:pic>
      <p:cxnSp>
        <p:nvCxnSpPr>
          <p:cNvPr id="6" name="5 - Ευθύγραμμο βέλος σύνδεσης"/>
          <p:cNvCxnSpPr/>
          <p:nvPr/>
        </p:nvCxnSpPr>
        <p:spPr>
          <a:xfrm flipH="1">
            <a:off x="1331640" y="4077072"/>
            <a:ext cx="360040"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0000"/>
                </a:solidFill>
              </a:rPr>
              <a:t>Ας γνωριστούμε…</a:t>
            </a:r>
            <a:endParaRPr lang="el-GR" dirty="0">
              <a:solidFill>
                <a:srgbClr val="FF0000"/>
              </a:solidFill>
            </a:endParaRPr>
          </a:p>
        </p:txBody>
      </p:sp>
      <p:sp>
        <p:nvSpPr>
          <p:cNvPr id="3" name="2 - Θέση περιεχομένου"/>
          <p:cNvSpPr>
            <a:spLocks noGrp="1"/>
          </p:cNvSpPr>
          <p:nvPr>
            <p:ph idx="1"/>
          </p:nvPr>
        </p:nvSpPr>
        <p:spPr/>
        <p:txBody>
          <a:bodyPr/>
          <a:lstStyle/>
          <a:p>
            <a:pPr algn="just">
              <a:buNone/>
            </a:pPr>
            <a:r>
              <a:rPr lang="el-GR" sz="2400" dirty="0" smtClean="0">
                <a:solidFill>
                  <a:schemeClr val="accent4">
                    <a:lumMod val="75000"/>
                  </a:schemeClr>
                </a:solidFill>
              </a:rPr>
              <a:t>	Η τάξη μας </a:t>
            </a:r>
            <a:r>
              <a:rPr lang="el-GR" sz="2400" dirty="0" smtClean="0">
                <a:solidFill>
                  <a:schemeClr val="accent4">
                    <a:lumMod val="75000"/>
                  </a:schemeClr>
                </a:solidFill>
              </a:rPr>
              <a:t>αποτελείται  από </a:t>
            </a:r>
            <a:r>
              <a:rPr lang="el-GR" sz="2400" dirty="0" smtClean="0">
                <a:solidFill>
                  <a:schemeClr val="accent4">
                    <a:lumMod val="75000"/>
                  </a:schemeClr>
                </a:solidFill>
              </a:rPr>
              <a:t>12 παιδιά . Τρία κορίτσια και εννέα αγόρια.</a:t>
            </a:r>
          </a:p>
          <a:p>
            <a:endParaRPr lang="el-GR" dirty="0" smtClean="0">
              <a:solidFill>
                <a:schemeClr val="accent4">
                  <a:lumMod val="75000"/>
                </a:schemeClr>
              </a:solidFill>
            </a:endParaRPr>
          </a:p>
          <a:p>
            <a:endParaRPr lang="el-GR" dirty="0">
              <a:solidFill>
                <a:schemeClr val="accent4">
                  <a:lumMod val="75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323528" y="2852936"/>
            <a:ext cx="3377348" cy="2533011"/>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384000" y="4050168"/>
            <a:ext cx="5760000" cy="2259152"/>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3">
                    <a:lumMod val="75000"/>
                  </a:schemeClr>
                </a:solidFill>
              </a:rPr>
              <a:t>ΑΓΓΕΛΟΣ</a:t>
            </a:r>
            <a:endParaRPr lang="el-GR" dirty="0">
              <a:solidFill>
                <a:schemeClr val="accent3">
                  <a:lumMod val="75000"/>
                </a:schemeClr>
              </a:solidFill>
            </a:endParaRPr>
          </a:p>
        </p:txBody>
      </p:sp>
      <p:sp>
        <p:nvSpPr>
          <p:cNvPr id="3" name="2 - Θέση περιεχομένου"/>
          <p:cNvSpPr>
            <a:spLocks noGrp="1"/>
          </p:cNvSpPr>
          <p:nvPr>
            <p:ph idx="1"/>
          </p:nvPr>
        </p:nvSpPr>
        <p:spPr/>
        <p:txBody>
          <a:bodyPr/>
          <a:lstStyle/>
          <a:p>
            <a:pPr>
              <a:buNone/>
            </a:pPr>
            <a:r>
              <a:rPr lang="el-GR" sz="2400" dirty="0" smtClean="0">
                <a:solidFill>
                  <a:schemeClr val="accent3">
                    <a:lumMod val="75000"/>
                  </a:schemeClr>
                </a:solidFill>
                <a:latin typeface="Candara" pitchFamily="34" charset="0"/>
              </a:rPr>
              <a:t> 	</a:t>
            </a:r>
            <a:r>
              <a:rPr lang="el-GR" sz="2400" dirty="0" smtClean="0">
                <a:solidFill>
                  <a:schemeClr val="accent3">
                    <a:lumMod val="75000"/>
                  </a:schemeClr>
                </a:solidFill>
                <a:latin typeface="Candara" pitchFamily="34" charset="0"/>
              </a:rPr>
              <a:t>	Γεια </a:t>
            </a:r>
            <a:r>
              <a:rPr lang="el-GR" sz="2400" dirty="0">
                <a:solidFill>
                  <a:schemeClr val="accent3">
                    <a:lumMod val="75000"/>
                  </a:schemeClr>
                </a:solidFill>
                <a:latin typeface="Candara" pitchFamily="34" charset="0"/>
              </a:rPr>
              <a:t>σας είμαι ο Άγγελος και είμαι 8 χρονών. Έχω έναν αδερφό. Έχω μια γάτα που </a:t>
            </a:r>
            <a:r>
              <a:rPr lang="el-GR" sz="2400" dirty="0" smtClean="0">
                <a:solidFill>
                  <a:schemeClr val="accent3">
                    <a:lumMod val="75000"/>
                  </a:schemeClr>
                </a:solidFill>
                <a:latin typeface="Candara" pitchFamily="34" charset="0"/>
              </a:rPr>
              <a:t>τη</a:t>
            </a:r>
            <a:r>
              <a:rPr lang="en-US" sz="2400" dirty="0" smtClean="0">
                <a:solidFill>
                  <a:schemeClr val="accent3">
                    <a:lumMod val="75000"/>
                  </a:schemeClr>
                </a:solidFill>
                <a:latin typeface="Candara" pitchFamily="34" charset="0"/>
              </a:rPr>
              <a:t> </a:t>
            </a:r>
            <a:r>
              <a:rPr lang="el-GR" sz="2400" dirty="0" smtClean="0">
                <a:solidFill>
                  <a:schemeClr val="accent3">
                    <a:lumMod val="75000"/>
                  </a:schemeClr>
                </a:solidFill>
                <a:latin typeface="Candara" pitchFamily="34" charset="0"/>
              </a:rPr>
              <a:t>λένε </a:t>
            </a:r>
            <a:r>
              <a:rPr lang="el-GR" sz="2400" dirty="0">
                <a:solidFill>
                  <a:schemeClr val="accent3">
                    <a:lumMod val="75000"/>
                  </a:schemeClr>
                </a:solidFill>
                <a:latin typeface="Candara" pitchFamily="34" charset="0"/>
              </a:rPr>
              <a:t>Μαρία. Το αγαπημένο μου άθλημα είναι το μπάσκετ. </a:t>
            </a:r>
            <a:r>
              <a:rPr lang="el-GR" sz="2400" dirty="0" smtClean="0">
                <a:solidFill>
                  <a:schemeClr val="accent3">
                    <a:lumMod val="75000"/>
                  </a:schemeClr>
                </a:solidFill>
                <a:latin typeface="Candara" pitchFamily="34" charset="0"/>
              </a:rPr>
              <a:t>Μου αρέσει να παίζω </a:t>
            </a:r>
            <a:r>
              <a:rPr lang="en-US" sz="2400" dirty="0" smtClean="0">
                <a:solidFill>
                  <a:schemeClr val="accent3">
                    <a:lumMod val="75000"/>
                  </a:schemeClr>
                </a:solidFill>
                <a:latin typeface="Candara" pitchFamily="34" charset="0"/>
              </a:rPr>
              <a:t>Rio </a:t>
            </a:r>
            <a:r>
              <a:rPr lang="en-US" sz="2400" dirty="0">
                <a:solidFill>
                  <a:schemeClr val="accent3">
                    <a:lumMod val="75000"/>
                  </a:schemeClr>
                </a:solidFill>
                <a:latin typeface="Candara" pitchFamily="34" charset="0"/>
              </a:rPr>
              <a:t>ball</a:t>
            </a:r>
            <a:r>
              <a:rPr lang="el-GR" sz="2400" dirty="0">
                <a:solidFill>
                  <a:schemeClr val="accent3">
                    <a:lumMod val="75000"/>
                  </a:schemeClr>
                </a:solidFill>
                <a:latin typeface="Candara" pitchFamily="34" charset="0"/>
              </a:rPr>
              <a:t> και το αγαπημένο μου ζώο είναι ο σκύλος.</a:t>
            </a:r>
          </a:p>
          <a:p>
            <a:pPr>
              <a:buNone/>
            </a:pPr>
            <a:endParaRPr lang="el-GR" dirty="0"/>
          </a:p>
        </p:txBody>
      </p:sp>
      <p:pic>
        <p:nvPicPr>
          <p:cNvPr id="4" name="irc_mi" descr="http://i.ytimg.com/vi/TqgA2STtu3s/hqdefault.jpg"/>
          <p:cNvPicPr/>
          <p:nvPr/>
        </p:nvPicPr>
        <p:blipFill>
          <a:blip r:embed="rId2" cstate="print"/>
          <a:srcRect/>
          <a:stretch>
            <a:fillRect/>
          </a:stretch>
        </p:blipFill>
        <p:spPr bwMode="auto">
          <a:xfrm>
            <a:off x="5292080" y="4221088"/>
            <a:ext cx="2781300" cy="20859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2">
                    <a:lumMod val="25000"/>
                  </a:schemeClr>
                </a:solidFill>
              </a:rPr>
              <a:t>ΒΑΓΓΕΛΗΣ</a:t>
            </a:r>
            <a:endParaRPr lang="el-GR" dirty="0">
              <a:solidFill>
                <a:schemeClr val="bg2">
                  <a:lumMod val="25000"/>
                </a:schemeClr>
              </a:solidFill>
            </a:endParaRPr>
          </a:p>
        </p:txBody>
      </p:sp>
      <p:pic>
        <p:nvPicPr>
          <p:cNvPr id="4" name="irc_mi" descr="http://lh3.ggpht.com/-A44W7pfyPJk/UMFAZh1nJYI/AAAAAAAAANc/dgIY08MANDU/20120402_papagalos_blog_thumb%25255B1%25255D.jpg?imgmax=800"/>
          <p:cNvPicPr>
            <a:picLocks noGrp="1"/>
          </p:cNvPicPr>
          <p:nvPr>
            <p:ph idx="1"/>
          </p:nvPr>
        </p:nvPicPr>
        <p:blipFill>
          <a:blip r:embed="rId2" cstate="print"/>
          <a:srcRect/>
          <a:stretch>
            <a:fillRect/>
          </a:stretch>
        </p:blipFill>
        <p:spPr bwMode="auto">
          <a:xfrm>
            <a:off x="3929058" y="3714750"/>
            <a:ext cx="4762500" cy="3143250"/>
          </a:xfrm>
          <a:prstGeom prst="rect">
            <a:avLst/>
          </a:prstGeom>
          <a:noFill/>
          <a:ln w="9525">
            <a:noFill/>
            <a:miter lim="800000"/>
            <a:headEnd/>
            <a:tailEnd/>
          </a:ln>
        </p:spPr>
      </p:pic>
      <p:sp>
        <p:nvSpPr>
          <p:cNvPr id="5" name="4 - Ορθογώνιο"/>
          <p:cNvSpPr/>
          <p:nvPr/>
        </p:nvSpPr>
        <p:spPr>
          <a:xfrm>
            <a:off x="142844" y="1214422"/>
            <a:ext cx="4572000" cy="1477328"/>
          </a:xfrm>
          <a:prstGeom prst="rect">
            <a:avLst/>
          </a:prstGeom>
        </p:spPr>
        <p:txBody>
          <a:bodyPr>
            <a:spAutoFit/>
          </a:bodyPr>
          <a:lstStyle/>
          <a:p>
            <a:pPr algn="just"/>
            <a:r>
              <a:rPr lang="el-GR" dirty="0">
                <a:solidFill>
                  <a:schemeClr val="bg2">
                    <a:lumMod val="50000"/>
                  </a:schemeClr>
                </a:solidFill>
                <a:latin typeface="Arial Narrow" pitchFamily="34" charset="0"/>
              </a:rPr>
              <a:t>Γεια είμαι  ο Βαγγέλης   και  στέλνω  </a:t>
            </a:r>
            <a:r>
              <a:rPr lang="el-GR" dirty="0" smtClean="0">
                <a:solidFill>
                  <a:schemeClr val="bg2">
                    <a:lumMod val="50000"/>
                  </a:schemeClr>
                </a:solidFill>
                <a:latin typeface="Arial Narrow" pitchFamily="34" charset="0"/>
              </a:rPr>
              <a:t>χαιρετίσματα   </a:t>
            </a:r>
            <a:r>
              <a:rPr lang="el-GR" dirty="0">
                <a:solidFill>
                  <a:schemeClr val="bg2">
                    <a:lumMod val="50000"/>
                  </a:schemeClr>
                </a:solidFill>
                <a:latin typeface="Arial Narrow" pitchFamily="34" charset="0"/>
              </a:rPr>
              <a:t>από  τα Χανιά ! Έχω  </a:t>
            </a:r>
            <a:r>
              <a:rPr lang="el-GR" dirty="0" smtClean="0">
                <a:solidFill>
                  <a:schemeClr val="bg2">
                    <a:lumMod val="50000"/>
                  </a:schemeClr>
                </a:solidFill>
                <a:latin typeface="Arial Narrow" pitchFamily="34" charset="0"/>
              </a:rPr>
              <a:t>έναν αδελφό  και </a:t>
            </a:r>
            <a:r>
              <a:rPr lang="el-GR" dirty="0">
                <a:solidFill>
                  <a:schemeClr val="bg2">
                    <a:lumMod val="50000"/>
                  </a:schemeClr>
                </a:solidFill>
                <a:latin typeface="Arial Narrow" pitchFamily="34" charset="0"/>
              </a:rPr>
              <a:t>το όνομά  του  είναι  Νίκος.  Έχω  ένα   σκύλο  και  δυο   παπαγάλους  .Το  αγαπημένο  μου  ζώο  είναι  ο αετός.   </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1">
                    <a:lumMod val="60000"/>
                    <a:lumOff val="40000"/>
                  </a:schemeClr>
                </a:solidFill>
              </a:rPr>
              <a:t>ΒΑΣΙΛΗΣ</a:t>
            </a:r>
            <a:endParaRPr lang="el-GR" dirty="0">
              <a:solidFill>
                <a:schemeClr val="accent1">
                  <a:lumMod val="60000"/>
                  <a:lumOff val="40000"/>
                </a:schemeClr>
              </a:solidFill>
            </a:endParaRPr>
          </a:p>
        </p:txBody>
      </p:sp>
      <p:sp>
        <p:nvSpPr>
          <p:cNvPr id="3" name="2 - Θέση περιεχομένου"/>
          <p:cNvSpPr>
            <a:spLocks noGrp="1"/>
          </p:cNvSpPr>
          <p:nvPr>
            <p:ph idx="1"/>
          </p:nvPr>
        </p:nvSpPr>
        <p:spPr/>
        <p:txBody>
          <a:bodyPr>
            <a:normAutofit/>
          </a:bodyPr>
          <a:lstStyle/>
          <a:p>
            <a:pPr>
              <a:buNone/>
            </a:pPr>
            <a:r>
              <a:rPr lang="el-GR" sz="2400" dirty="0" smtClean="0"/>
              <a:t>	</a:t>
            </a:r>
            <a:r>
              <a:rPr lang="el-GR" sz="2400" dirty="0" smtClean="0">
                <a:solidFill>
                  <a:schemeClr val="accent1">
                    <a:lumMod val="60000"/>
                    <a:lumOff val="40000"/>
                  </a:schemeClr>
                </a:solidFill>
              </a:rPr>
              <a:t>Εμένα </a:t>
            </a:r>
            <a:r>
              <a:rPr lang="el-GR" sz="2400" dirty="0">
                <a:solidFill>
                  <a:schemeClr val="accent1">
                    <a:lumMod val="60000"/>
                    <a:lumOff val="40000"/>
                  </a:schemeClr>
                </a:solidFill>
              </a:rPr>
              <a:t>με λένε  Βασίλη !!!</a:t>
            </a:r>
          </a:p>
          <a:p>
            <a:pPr>
              <a:buNone/>
            </a:pPr>
            <a:r>
              <a:rPr lang="el-GR" sz="2400" dirty="0" smtClean="0">
                <a:solidFill>
                  <a:schemeClr val="accent1">
                    <a:lumMod val="60000"/>
                    <a:lumOff val="40000"/>
                  </a:schemeClr>
                </a:solidFill>
              </a:rPr>
              <a:t>   	Εσάς </a:t>
            </a:r>
            <a:r>
              <a:rPr lang="el-GR" sz="2400" dirty="0">
                <a:solidFill>
                  <a:schemeClr val="accent1">
                    <a:lumMod val="60000"/>
                    <a:lumOff val="40000"/>
                  </a:schemeClr>
                </a:solidFill>
              </a:rPr>
              <a:t>πως σας λένε ;  Εμένα μου αρέσει  </a:t>
            </a:r>
            <a:r>
              <a:rPr lang="el-GR" sz="2400" dirty="0" smtClean="0">
                <a:solidFill>
                  <a:schemeClr val="accent1">
                    <a:lumMod val="60000"/>
                    <a:lumOff val="40000"/>
                  </a:schemeClr>
                </a:solidFill>
              </a:rPr>
              <a:t>ο Αντώνης  </a:t>
            </a:r>
            <a:r>
              <a:rPr lang="el-GR" sz="2400" dirty="0">
                <a:solidFill>
                  <a:schemeClr val="accent1">
                    <a:lumMod val="60000"/>
                    <a:lumOff val="40000"/>
                  </a:schemeClr>
                </a:solidFill>
              </a:rPr>
              <a:t>Ρέμος. </a:t>
            </a:r>
            <a:r>
              <a:rPr lang="el-GR" sz="2400" dirty="0" smtClean="0">
                <a:solidFill>
                  <a:schemeClr val="accent1">
                    <a:lumMod val="60000"/>
                    <a:lumOff val="40000"/>
                  </a:schemeClr>
                </a:solidFill>
              </a:rPr>
              <a:t>Εσάς; Αγαπημένο μου έργο τα  «Μαύρα   μεσάνυχτα»  </a:t>
            </a:r>
            <a:r>
              <a:rPr lang="el-GR" sz="2400" dirty="0">
                <a:solidFill>
                  <a:schemeClr val="accent1">
                    <a:lumMod val="60000"/>
                    <a:lumOff val="40000"/>
                  </a:schemeClr>
                </a:solidFill>
              </a:rPr>
              <a:t>. </a:t>
            </a:r>
            <a:r>
              <a:rPr lang="el-GR" sz="2400" dirty="0" smtClean="0">
                <a:solidFill>
                  <a:schemeClr val="accent1">
                    <a:lumMod val="60000"/>
                    <a:lumOff val="40000"/>
                  </a:schemeClr>
                </a:solidFill>
              </a:rPr>
              <a:t>Έχω </a:t>
            </a:r>
            <a:r>
              <a:rPr lang="el-GR" sz="2400" dirty="0">
                <a:solidFill>
                  <a:schemeClr val="accent1">
                    <a:lumMod val="60000"/>
                    <a:lumOff val="40000"/>
                  </a:schemeClr>
                </a:solidFill>
              </a:rPr>
              <a:t>μια αδελφή που </a:t>
            </a:r>
            <a:r>
              <a:rPr lang="el-GR" sz="2400" dirty="0" smtClean="0">
                <a:solidFill>
                  <a:schemeClr val="accent1">
                    <a:lumMod val="60000"/>
                    <a:lumOff val="40000"/>
                  </a:schemeClr>
                </a:solidFill>
              </a:rPr>
              <a:t>τη </a:t>
            </a:r>
            <a:r>
              <a:rPr lang="el-GR" sz="2400" dirty="0">
                <a:solidFill>
                  <a:schemeClr val="accent1">
                    <a:lumMod val="60000"/>
                    <a:lumOff val="40000"/>
                  </a:schemeClr>
                </a:solidFill>
              </a:rPr>
              <a:t>λένε  Ελένη . Το αγαπημένο μου ζώο είναι  το δελφίνι . Ανυπομονώ να σας γνωρίσω!!!</a:t>
            </a:r>
          </a:p>
          <a:p>
            <a:pPr>
              <a:buNone/>
            </a:pPr>
            <a:endParaRPr lang="el-GR" sz="2400" dirty="0"/>
          </a:p>
        </p:txBody>
      </p:sp>
      <p:pic>
        <p:nvPicPr>
          <p:cNvPr id="4" name="irc_mi" descr="http://lh6.ggpht.com/_AXOxt_2Oiss/TaagPMc_SOI/AAAAAAAAAgk/VhMqxiMsJIM/1271322234_88022579_1-----1271322234_thumb%5B1%5D.jpg?imgmax=800"/>
          <p:cNvPicPr/>
          <p:nvPr/>
        </p:nvPicPr>
        <p:blipFill>
          <a:blip r:embed="rId2" cstate="print"/>
          <a:srcRect/>
          <a:stretch>
            <a:fillRect/>
          </a:stretch>
        </p:blipFill>
        <p:spPr bwMode="auto">
          <a:xfrm>
            <a:off x="5072066" y="4071942"/>
            <a:ext cx="3114675" cy="23241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6">
                    <a:lumMod val="75000"/>
                  </a:schemeClr>
                </a:solidFill>
              </a:rPr>
              <a:t>ΓΙΩΡΓΟΣ</a:t>
            </a:r>
            <a:endParaRPr lang="el-GR" dirty="0">
              <a:solidFill>
                <a:schemeClr val="accent6">
                  <a:lumMod val="75000"/>
                </a:schemeClr>
              </a:solidFill>
            </a:endParaRPr>
          </a:p>
        </p:txBody>
      </p:sp>
      <p:sp>
        <p:nvSpPr>
          <p:cNvPr id="3" name="2 - Θέση περιεχομένου"/>
          <p:cNvSpPr>
            <a:spLocks noGrp="1"/>
          </p:cNvSpPr>
          <p:nvPr>
            <p:ph idx="1"/>
          </p:nvPr>
        </p:nvSpPr>
        <p:spPr/>
        <p:txBody>
          <a:bodyPr/>
          <a:lstStyle/>
          <a:p>
            <a:pPr algn="just">
              <a:buNone/>
            </a:pPr>
            <a:r>
              <a:rPr lang="el-GR" sz="2400" i="1" dirty="0" smtClean="0">
                <a:solidFill>
                  <a:schemeClr val="accent6">
                    <a:lumMod val="75000"/>
                  </a:schemeClr>
                </a:solidFill>
              </a:rPr>
              <a:t>	Με </a:t>
            </a:r>
            <a:r>
              <a:rPr lang="el-GR" sz="2400" i="1" dirty="0">
                <a:solidFill>
                  <a:schemeClr val="accent6">
                    <a:lumMod val="75000"/>
                  </a:schemeClr>
                </a:solidFill>
              </a:rPr>
              <a:t>λένε  Γιώργο .Έχω   πολλά  ζώα. Το αγαπημένο μου μάθημα  είναι η  Ιστορία. Το αγαπημένο  μου  τραγούδι είναι  η  «Τραγίλα» . </a:t>
            </a:r>
            <a:r>
              <a:rPr lang="el-GR" sz="2400" i="1" dirty="0" smtClean="0">
                <a:solidFill>
                  <a:schemeClr val="accent6">
                    <a:lumMod val="75000"/>
                  </a:schemeClr>
                </a:solidFill>
              </a:rPr>
              <a:t>Μ’ αρέσει πολύ </a:t>
            </a:r>
            <a:r>
              <a:rPr lang="el-GR" sz="2400" i="1" dirty="0">
                <a:solidFill>
                  <a:schemeClr val="accent6">
                    <a:lumMod val="75000"/>
                  </a:schemeClr>
                </a:solidFill>
              </a:rPr>
              <a:t>το ποδόσφαιρο.</a:t>
            </a:r>
          </a:p>
          <a:p>
            <a:endParaRPr lang="el-GR" dirty="0"/>
          </a:p>
        </p:txBody>
      </p:sp>
      <p:pic>
        <p:nvPicPr>
          <p:cNvPr id="4" name="irc_mi" descr="http://sport24.lefigaro.fr/var/plain_site/storage/images/football/fiches-joueurs/france/kevin-olimpa/5643966-5-fre-FR/Kevin-Olimpa_large.jpg"/>
          <p:cNvPicPr/>
          <p:nvPr/>
        </p:nvPicPr>
        <p:blipFill>
          <a:blip r:embed="rId3" cstate="print"/>
          <a:srcRect/>
          <a:stretch>
            <a:fillRect/>
          </a:stretch>
        </p:blipFill>
        <p:spPr bwMode="auto">
          <a:xfrm>
            <a:off x="1428728" y="3714752"/>
            <a:ext cx="3343275"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5">
                    <a:lumMod val="50000"/>
                  </a:schemeClr>
                </a:solidFill>
              </a:rPr>
              <a:t>ΔΗΜΗΤΡΗΣ</a:t>
            </a:r>
            <a:endParaRPr lang="el-GR" dirty="0">
              <a:solidFill>
                <a:schemeClr val="accent5">
                  <a:lumMod val="50000"/>
                </a:schemeClr>
              </a:solidFill>
            </a:endParaRPr>
          </a:p>
        </p:txBody>
      </p:sp>
      <p:sp>
        <p:nvSpPr>
          <p:cNvPr id="3" name="2 - Θέση περιεχομένου"/>
          <p:cNvSpPr>
            <a:spLocks noGrp="1"/>
          </p:cNvSpPr>
          <p:nvPr>
            <p:ph idx="1"/>
          </p:nvPr>
        </p:nvSpPr>
        <p:spPr/>
        <p:txBody>
          <a:bodyPr/>
          <a:lstStyle/>
          <a:p>
            <a:pPr>
              <a:buNone/>
            </a:pPr>
            <a:r>
              <a:rPr lang="el-GR" dirty="0" smtClean="0">
                <a:solidFill>
                  <a:schemeClr val="accent5">
                    <a:lumMod val="50000"/>
                  </a:schemeClr>
                </a:solidFill>
              </a:rPr>
              <a:t>	Γεια σας !Με </a:t>
            </a:r>
            <a:r>
              <a:rPr lang="el-GR" dirty="0">
                <a:solidFill>
                  <a:schemeClr val="accent5">
                    <a:lumMod val="50000"/>
                  </a:schemeClr>
                </a:solidFill>
              </a:rPr>
              <a:t>λένε Δημήτρη και το αγαπημένο μου μάθημα είναι τα Μ</a:t>
            </a:r>
            <a:r>
              <a:rPr lang="el-GR" dirty="0" smtClean="0">
                <a:solidFill>
                  <a:schemeClr val="accent5">
                    <a:lumMod val="50000"/>
                  </a:schemeClr>
                </a:solidFill>
              </a:rPr>
              <a:t>αθηματικά</a:t>
            </a:r>
            <a:r>
              <a:rPr lang="el-GR" dirty="0">
                <a:solidFill>
                  <a:schemeClr val="accent5">
                    <a:lumMod val="50000"/>
                  </a:schemeClr>
                </a:solidFill>
              </a:rPr>
              <a:t>. Είμαι 8 χρονών και έχω  </a:t>
            </a:r>
            <a:r>
              <a:rPr lang="el-GR" dirty="0" smtClean="0">
                <a:solidFill>
                  <a:schemeClr val="accent5">
                    <a:lumMod val="50000"/>
                  </a:schemeClr>
                </a:solidFill>
              </a:rPr>
              <a:t>ένα σκύλο </a:t>
            </a:r>
            <a:r>
              <a:rPr lang="el-GR" dirty="0" smtClean="0">
                <a:solidFill>
                  <a:schemeClr val="accent5">
                    <a:lumMod val="50000"/>
                  </a:schemeClr>
                </a:solidFill>
              </a:rPr>
              <a:t>.Το </a:t>
            </a:r>
            <a:r>
              <a:rPr lang="el-GR" dirty="0">
                <a:solidFill>
                  <a:schemeClr val="accent5">
                    <a:lumMod val="50000"/>
                  </a:schemeClr>
                </a:solidFill>
              </a:rPr>
              <a:t>αγαπημένο μου άθλημα είναι το μπάσκετ.</a:t>
            </a:r>
          </a:p>
          <a:p>
            <a:endParaRPr lang="el-GR" dirty="0"/>
          </a:p>
        </p:txBody>
      </p:sp>
      <p:pic>
        <p:nvPicPr>
          <p:cNvPr id="4" name="irc_mi" descr="http://www.adespoto.gr/images/stories/2013/5-13/7-13/puppya.jpg"/>
          <p:cNvPicPr/>
          <p:nvPr/>
        </p:nvPicPr>
        <p:blipFill>
          <a:blip r:embed="rId3" cstate="print"/>
          <a:srcRect/>
          <a:stretch>
            <a:fillRect/>
          </a:stretch>
        </p:blipFill>
        <p:spPr bwMode="auto">
          <a:xfrm>
            <a:off x="5643570" y="4214818"/>
            <a:ext cx="2298909" cy="1590675"/>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accent4">
                    <a:lumMod val="75000"/>
                  </a:schemeClr>
                </a:solidFill>
              </a:rPr>
              <a:t>ΔΗΜΗΤΡΗΣ</a:t>
            </a:r>
            <a:endParaRPr lang="el-GR" dirty="0">
              <a:solidFill>
                <a:schemeClr val="accent4">
                  <a:lumMod val="75000"/>
                </a:schemeClr>
              </a:solidFill>
            </a:endParaRPr>
          </a:p>
        </p:txBody>
      </p:sp>
      <p:sp>
        <p:nvSpPr>
          <p:cNvPr id="3" name="2 - Θέση περιεχομένου"/>
          <p:cNvSpPr>
            <a:spLocks noGrp="1"/>
          </p:cNvSpPr>
          <p:nvPr>
            <p:ph idx="1"/>
          </p:nvPr>
        </p:nvSpPr>
        <p:spPr/>
        <p:txBody>
          <a:bodyPr/>
          <a:lstStyle/>
          <a:p>
            <a:pPr>
              <a:buNone/>
            </a:pPr>
            <a:r>
              <a:rPr lang="el-GR" dirty="0" smtClean="0">
                <a:solidFill>
                  <a:schemeClr val="accent4">
                    <a:lumMod val="75000"/>
                  </a:schemeClr>
                </a:solidFill>
              </a:rPr>
              <a:t>	Με </a:t>
            </a:r>
            <a:r>
              <a:rPr lang="el-GR" dirty="0">
                <a:solidFill>
                  <a:schemeClr val="accent4">
                    <a:lumMod val="75000"/>
                  </a:schemeClr>
                </a:solidFill>
              </a:rPr>
              <a:t>λένε Δημήτρη. Το αγαπημένο μου ζώο είναι το σκυλάκι </a:t>
            </a:r>
            <a:r>
              <a:rPr lang="el-GR" dirty="0" smtClean="0">
                <a:solidFill>
                  <a:schemeClr val="accent4">
                    <a:lumMod val="75000"/>
                  </a:schemeClr>
                </a:solidFill>
              </a:rPr>
              <a:t>και παιχνίδι </a:t>
            </a:r>
            <a:r>
              <a:rPr lang="el-GR" dirty="0">
                <a:solidFill>
                  <a:schemeClr val="accent4">
                    <a:lumMod val="75000"/>
                  </a:schemeClr>
                </a:solidFill>
              </a:rPr>
              <a:t>το κρυφτό.</a:t>
            </a:r>
          </a:p>
          <a:p>
            <a:endParaRPr lang="el-GR" dirty="0" smtClean="0"/>
          </a:p>
          <a:p>
            <a:endParaRPr lang="el-GR" dirty="0"/>
          </a:p>
          <a:p>
            <a:pPr>
              <a:buNone/>
            </a:pPr>
            <a:endParaRPr lang="el-GR" dirty="0"/>
          </a:p>
        </p:txBody>
      </p:sp>
      <p:pic>
        <p:nvPicPr>
          <p:cNvPr id="4" name="irc_mi" descr="http://www.dpgr.gr/usergalleries/albums/userpics/16512/yorkshire_terrier_pups_03a.jpg"/>
          <p:cNvPicPr/>
          <p:nvPr/>
        </p:nvPicPr>
        <p:blipFill>
          <a:blip r:embed="rId2" cstate="print"/>
          <a:srcRect/>
          <a:stretch>
            <a:fillRect/>
          </a:stretch>
        </p:blipFill>
        <p:spPr bwMode="auto">
          <a:xfrm>
            <a:off x="5143504" y="2928934"/>
            <a:ext cx="333375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TotalTime>
  <Words>74</Words>
  <Application>Microsoft Office PowerPoint</Application>
  <PresentationFormat>Προβολή στην οθόνη (4:3)</PresentationFormat>
  <Paragraphs>35</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Είμαστε μια τάξη πολύ πολύ εντάξει…</vt:lpstr>
      <vt:lpstr>Δημοτικό σχολείο Μάλεμε </vt:lpstr>
      <vt:lpstr>Ας γνωριστούμε…</vt:lpstr>
      <vt:lpstr>ΑΓΓΕΛΟΣ</vt:lpstr>
      <vt:lpstr>ΒΑΓΓΕΛΗΣ</vt:lpstr>
      <vt:lpstr>ΒΑΣΙΛΗΣ</vt:lpstr>
      <vt:lpstr>ΓΙΩΡΓΟΣ</vt:lpstr>
      <vt:lpstr>ΔΗΜΗΤΡΗΣ</vt:lpstr>
      <vt:lpstr>ΔΗΜΗΤΡΗΣ</vt:lpstr>
      <vt:lpstr>ΚΛΑΡΙΤΑ</vt:lpstr>
      <vt:lpstr>ΜΑΡΙΑ</vt:lpstr>
      <vt:lpstr>ΜΙΧΑΛΗΣ</vt:lpstr>
      <vt:lpstr>ΜΠΡΟΥΝΙΛΝΤΑ</vt:lpstr>
      <vt:lpstr>ΡΑΦΑΗΛ</vt:lpstr>
      <vt:lpstr>ΣΤΕΛΛΑ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Είμαστε μια τάξη πολ΄΄υ πολύ εντάξει….</dc:title>
  <dc:creator>ΤΑΞΗ Γ</dc:creator>
  <cp:lastModifiedBy>Evita</cp:lastModifiedBy>
  <cp:revision>25</cp:revision>
  <dcterms:created xsi:type="dcterms:W3CDTF">2014-12-03T07:47:16Z</dcterms:created>
  <dcterms:modified xsi:type="dcterms:W3CDTF">2014-12-05T14:47:05Z</dcterms:modified>
</cp:coreProperties>
</file>