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24E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83A98C2-C685-4AE2-9276-58978EAC41A7}" type="datetimeFigureOut">
              <a:rPr lang="el-GR" smtClean="0"/>
              <a:pPr/>
              <a:t>9/3/2015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FAE56B9-BB29-4EA1-9C98-8F09FAFD6CE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83A98C2-C685-4AE2-9276-58978EAC41A7}" type="datetimeFigureOut">
              <a:rPr lang="el-GR" smtClean="0"/>
              <a:pPr/>
              <a:t>9/3/2015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FAE56B9-BB29-4EA1-9C98-8F09FAFD6CE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83A98C2-C685-4AE2-9276-58978EAC41A7}" type="datetimeFigureOut">
              <a:rPr lang="el-GR" smtClean="0"/>
              <a:pPr/>
              <a:t>9/3/2015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FAE56B9-BB29-4EA1-9C98-8F09FAFD6CE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83A98C2-C685-4AE2-9276-58978EAC41A7}" type="datetimeFigureOut">
              <a:rPr lang="el-GR" smtClean="0"/>
              <a:pPr/>
              <a:t>9/3/2015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FAE56B9-BB29-4EA1-9C98-8F09FAFD6CE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83A98C2-C685-4AE2-9276-58978EAC41A7}" type="datetimeFigureOut">
              <a:rPr lang="el-GR" smtClean="0"/>
              <a:pPr/>
              <a:t>9/3/2015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FAE56B9-BB29-4EA1-9C98-8F09FAFD6CE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83A98C2-C685-4AE2-9276-58978EAC41A7}" type="datetimeFigureOut">
              <a:rPr lang="el-GR" smtClean="0"/>
              <a:pPr/>
              <a:t>9/3/2015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FAE56B9-BB29-4EA1-9C98-8F09FAFD6CE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83A98C2-C685-4AE2-9276-58978EAC41A7}" type="datetimeFigureOut">
              <a:rPr lang="el-GR" smtClean="0"/>
              <a:pPr/>
              <a:t>9/3/2015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FAE56B9-BB29-4EA1-9C98-8F09FAFD6CE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83A98C2-C685-4AE2-9276-58978EAC41A7}" type="datetimeFigureOut">
              <a:rPr lang="el-GR" smtClean="0"/>
              <a:pPr/>
              <a:t>9/3/2015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FAE56B9-BB29-4EA1-9C98-8F09FAFD6CE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83A98C2-C685-4AE2-9276-58978EAC41A7}" type="datetimeFigureOut">
              <a:rPr lang="el-GR" smtClean="0"/>
              <a:pPr/>
              <a:t>9/3/2015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FAE56B9-BB29-4EA1-9C98-8F09FAFD6CE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83A98C2-C685-4AE2-9276-58978EAC41A7}" type="datetimeFigureOut">
              <a:rPr lang="el-GR" smtClean="0"/>
              <a:pPr/>
              <a:t>9/3/2015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FAE56B9-BB29-4EA1-9C98-8F09FAFD6CE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83A98C2-C685-4AE2-9276-58978EAC41A7}" type="datetimeFigureOut">
              <a:rPr lang="el-GR" smtClean="0"/>
              <a:pPr/>
              <a:t>9/3/2015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FAE56B9-BB29-4EA1-9C98-8F09FAFD6CE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A98C2-C685-4AE2-9276-58978EAC41A7}" type="datetimeFigureOut">
              <a:rPr lang="el-GR" smtClean="0"/>
              <a:pPr/>
              <a:t>9/3/2015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E56B9-BB29-4EA1-9C98-8F09FAFD6CE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b="1" dirty="0" smtClean="0">
                <a:solidFill>
                  <a:srgbClr val="00B050"/>
                </a:solidFill>
              </a:rPr>
              <a:t>HELP THE ENVIRONMENT!!!</a:t>
            </a:r>
            <a:endParaRPr lang="el-GR" b="1" dirty="0">
              <a:solidFill>
                <a:srgbClr val="00B050"/>
              </a:solidFill>
            </a:endParaRPr>
          </a:p>
        </p:txBody>
      </p:sp>
      <p:sp>
        <p:nvSpPr>
          <p:cNvPr id="3" name="2 - Υπότιτλος"/>
          <p:cNvSpPr>
            <a:spLocks noGrp="1"/>
          </p:cNvSpPr>
          <p:nvPr>
            <p:ph type="subTitle" idx="1"/>
          </p:nvPr>
        </p:nvSpPr>
        <p:spPr/>
        <p:txBody>
          <a:bodyPr/>
          <a:lstStyle/>
          <a:p>
            <a:r>
              <a:rPr lang="en-US" smtClean="0">
                <a:solidFill>
                  <a:srgbClr val="EE24E4"/>
                </a:solidFill>
              </a:rPr>
              <a:t>By Vassilliki</a:t>
            </a:r>
            <a:endParaRPr lang="el-GR" dirty="0">
              <a:solidFill>
                <a:srgbClr val="EE24E4"/>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pPr algn="just">
              <a:buNone/>
            </a:pPr>
            <a:r>
              <a:rPr lang="en-US" sz="2100" dirty="0" smtClean="0">
                <a:solidFill>
                  <a:srgbClr val="EE24E4"/>
                </a:solidFill>
              </a:rPr>
              <a:t>The destruction and environmental pollution is a serious health, social and international problem. For this destruction is liable over all the man. The last four hundred years was a overgrowth of mankind. But man is not able to overcome the problems posed by the consequences this increase on the environment. The increased needs of the human population related to securing housing, food, labor, mode of transport, and with accumulation of unwanted substances. Much used for crops and for development of cities or develop roads.</a:t>
            </a:r>
            <a:endParaRPr lang="el-GR" sz="2100" dirty="0">
              <a:solidFill>
                <a:srgbClr val="EE24E4"/>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en-US" dirty="0" smtClean="0"/>
              <a:t>FORMS OF POLLUTION</a:t>
            </a:r>
            <a:endParaRPr lang="el-GR" dirty="0"/>
          </a:p>
        </p:txBody>
      </p:sp>
      <p:sp>
        <p:nvSpPr>
          <p:cNvPr id="3" name="2 - Θέση περιεχομένου"/>
          <p:cNvSpPr>
            <a:spLocks noGrp="1"/>
          </p:cNvSpPr>
          <p:nvPr>
            <p:ph idx="1"/>
          </p:nvPr>
        </p:nvSpPr>
        <p:spPr/>
        <p:txBody>
          <a:bodyPr/>
          <a:lstStyle/>
          <a:p>
            <a:pPr marL="514350" indent="-514350">
              <a:buFont typeface="+mj-lt"/>
              <a:buAutoNum type="alphaLcPeriod"/>
            </a:pPr>
            <a:r>
              <a:rPr lang="en-US" dirty="0" smtClean="0"/>
              <a:t>The atmospheric air.</a:t>
            </a:r>
          </a:p>
          <a:p>
            <a:pPr marL="514350" indent="-514350">
              <a:buFont typeface="+mj-lt"/>
              <a:buAutoNum type="alphaLcPeriod"/>
            </a:pPr>
            <a:r>
              <a:rPr lang="en-US" dirty="0" smtClean="0"/>
              <a:t>  The solar radiation.</a:t>
            </a:r>
          </a:p>
          <a:p>
            <a:pPr marL="514350" indent="-514350">
              <a:buFont typeface="+mj-lt"/>
              <a:buAutoNum type="alphaLcPeriod"/>
            </a:pPr>
            <a:r>
              <a:rPr lang="en-US" dirty="0" smtClean="0"/>
              <a:t>  The temperature.</a:t>
            </a:r>
          </a:p>
          <a:p>
            <a:pPr marL="514350" indent="-514350">
              <a:buFont typeface="+mj-lt"/>
              <a:buAutoNum type="alphaLcPeriod"/>
            </a:pPr>
            <a:r>
              <a:rPr lang="en-US" dirty="0" smtClean="0"/>
              <a:t>  Moisture.</a:t>
            </a:r>
          </a:p>
          <a:p>
            <a:pPr marL="514350" indent="-514350">
              <a:buFont typeface="+mj-lt"/>
              <a:buAutoNum type="alphaLcPeriod"/>
            </a:pPr>
            <a:r>
              <a:rPr lang="en-US" dirty="0" smtClean="0"/>
              <a:t>  The air movement.</a:t>
            </a:r>
          </a:p>
          <a:p>
            <a:pPr marL="514350" indent="-514350">
              <a:buFont typeface="+mj-lt"/>
              <a:buAutoNum type="alphaLcPeriod"/>
            </a:pPr>
            <a:r>
              <a:rPr lang="en-US" dirty="0" smtClean="0"/>
              <a:t>  The wellness area.</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Autofit/>
          </a:bodyPr>
          <a:lstStyle/>
          <a:p>
            <a:pPr algn="l"/>
            <a:r>
              <a:rPr lang="en-US" sz="3600" dirty="0" smtClean="0">
                <a:solidFill>
                  <a:srgbClr val="EE24E4"/>
                </a:solidFill>
              </a:rPr>
              <a:t>Of great importance for the human body also has the climate that distinguished:</a:t>
            </a:r>
            <a:endParaRPr lang="el-GR" sz="3600" dirty="0">
              <a:solidFill>
                <a:srgbClr val="EE24E4"/>
              </a:solidFill>
            </a:endParaRPr>
          </a:p>
        </p:txBody>
      </p:sp>
      <p:sp>
        <p:nvSpPr>
          <p:cNvPr id="3" name="2 - Θέση περιεχομένου"/>
          <p:cNvSpPr>
            <a:spLocks noGrp="1"/>
          </p:cNvSpPr>
          <p:nvPr>
            <p:ph idx="1"/>
          </p:nvPr>
        </p:nvSpPr>
        <p:spPr/>
        <p:txBody>
          <a:bodyPr/>
          <a:lstStyle/>
          <a:p>
            <a:pPr>
              <a:buClr>
                <a:schemeClr val="accent4">
                  <a:lumMod val="50000"/>
                </a:schemeClr>
              </a:buClr>
              <a:buFont typeface="Wingdings" pitchFamily="2" charset="2"/>
              <a:buChar char="Ø"/>
            </a:pPr>
            <a:r>
              <a:rPr lang="en-US" dirty="0" smtClean="0"/>
              <a:t> In the marine</a:t>
            </a:r>
          </a:p>
          <a:p>
            <a:pPr>
              <a:buClr>
                <a:schemeClr val="accent4">
                  <a:lumMod val="50000"/>
                </a:schemeClr>
              </a:buClr>
              <a:buFont typeface="Wingdings" pitchFamily="2" charset="2"/>
              <a:buChar char="Ø"/>
            </a:pPr>
            <a:r>
              <a:rPr lang="en-US" dirty="0" smtClean="0"/>
              <a:t> In the continental</a:t>
            </a:r>
          </a:p>
          <a:p>
            <a:pPr>
              <a:buClr>
                <a:schemeClr val="accent4">
                  <a:lumMod val="50000"/>
                </a:schemeClr>
              </a:buClr>
              <a:buFont typeface="Wingdings" pitchFamily="2" charset="2"/>
              <a:buChar char="Ø"/>
            </a:pPr>
            <a:r>
              <a:rPr lang="en-US" dirty="0" smtClean="0"/>
              <a:t> In the mountain</a:t>
            </a:r>
          </a:p>
          <a:p>
            <a:pPr>
              <a:buClr>
                <a:schemeClr val="accent4">
                  <a:lumMod val="50000"/>
                </a:schemeClr>
              </a:buClr>
              <a:buFont typeface="Wingdings" pitchFamily="2" charset="2"/>
              <a:buChar char="Ø"/>
            </a:pPr>
            <a:endParaRPr lang="en-US" dirty="0"/>
          </a:p>
          <a:p>
            <a:pPr>
              <a:spcBef>
                <a:spcPts val="0"/>
              </a:spcBef>
              <a:buClr>
                <a:schemeClr val="accent4">
                  <a:lumMod val="50000"/>
                </a:schemeClr>
              </a:buClr>
              <a:buNone/>
            </a:pPr>
            <a:r>
              <a:rPr lang="en-US" dirty="0" smtClean="0"/>
              <a:t>The current climate has undergone significant effects of human intervention in the environment, mainly in big cities compared to small towns and villages.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857232"/>
            <a:ext cx="8229600" cy="1143000"/>
          </a:xfrm>
        </p:spPr>
        <p:txBody>
          <a:bodyPr>
            <a:noAutofit/>
          </a:bodyPr>
          <a:lstStyle/>
          <a:p>
            <a:r>
              <a:rPr lang="en-US" sz="5400" dirty="0" smtClean="0"/>
              <a:t>For this, let's do what we can to help the environment! It's up to us!!!</a:t>
            </a:r>
            <a:endParaRPr lang="el-GR" sz="5400" dirty="0"/>
          </a:p>
        </p:txBody>
      </p:sp>
      <p:pic>
        <p:nvPicPr>
          <p:cNvPr id="4" name="3 - Θέση περιεχομένου" descr="........png"/>
          <p:cNvPicPr>
            <a:picLocks noGrp="1" noChangeAspect="1"/>
          </p:cNvPicPr>
          <p:nvPr>
            <p:ph idx="1"/>
          </p:nvPr>
        </p:nvPicPr>
        <p:blipFill>
          <a:blip r:embed="rId2" cstate="print"/>
          <a:stretch>
            <a:fillRect/>
          </a:stretch>
        </p:blipFill>
        <p:spPr>
          <a:xfrm rot="20810002">
            <a:off x="454779" y="2883680"/>
            <a:ext cx="2387133" cy="23871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4 - Εικόνα" descr="100000000.jpg"/>
          <p:cNvPicPr>
            <a:picLocks noChangeAspect="1"/>
          </p:cNvPicPr>
          <p:nvPr/>
        </p:nvPicPr>
        <p:blipFill>
          <a:blip r:embed="rId3" cstate="print"/>
          <a:stretch>
            <a:fillRect/>
          </a:stretch>
        </p:blipFill>
        <p:spPr>
          <a:xfrm>
            <a:off x="3357554" y="2428868"/>
            <a:ext cx="2538424" cy="2609862"/>
          </a:xfrm>
          <a:prstGeom prst="ellipse">
            <a:avLst/>
          </a:prstGeom>
          <a:ln>
            <a:noFill/>
          </a:ln>
          <a:effectLst>
            <a:softEdge rad="112500"/>
          </a:effectLst>
        </p:spPr>
      </p:pic>
      <p:pic>
        <p:nvPicPr>
          <p:cNvPr id="6" name="5 - Εικόνα" descr="αρχείο λήψης.jpg"/>
          <p:cNvPicPr>
            <a:picLocks noChangeAspect="1"/>
          </p:cNvPicPr>
          <p:nvPr/>
        </p:nvPicPr>
        <p:blipFill>
          <a:blip r:embed="rId4" cstate="print"/>
          <a:stretch>
            <a:fillRect/>
          </a:stretch>
        </p:blipFill>
        <p:spPr>
          <a:xfrm rot="404414">
            <a:off x="6322901" y="2790060"/>
            <a:ext cx="2666860" cy="2785347"/>
          </a:xfrm>
          <a:prstGeom prst="snip2SameRect">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6 - Εικόνα" descr="images.jpg"/>
          <p:cNvPicPr>
            <a:picLocks noChangeAspect="1"/>
          </p:cNvPicPr>
          <p:nvPr/>
        </p:nvPicPr>
        <p:blipFill>
          <a:blip r:embed="rId5" cstate="print"/>
          <a:stretch>
            <a:fillRect/>
          </a:stretch>
        </p:blipFill>
        <p:spPr>
          <a:xfrm>
            <a:off x="2285984" y="5429264"/>
            <a:ext cx="3829050" cy="1190625"/>
          </a:xfrm>
          <a:prstGeom prst="foldedCorner">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3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nodeType="clickEffect">
                                  <p:stCondLst>
                                    <p:cond delay="0"/>
                                  </p:stCondLst>
                                  <p:childTnLst>
                                    <p:animEffect transition="out" filter="diamond(in)">
                                      <p:cBhvr>
                                        <p:cTn id="11" dur="3000"/>
                                        <p:tgtEl>
                                          <p:spTgt spid="4"/>
                                        </p:tgtEl>
                                      </p:cBhvr>
                                    </p:animEffect>
                                    <p:set>
                                      <p:cBhvr>
                                        <p:cTn id="12" dur="1" fill="hold">
                                          <p:stCondLst>
                                            <p:cond delay="2999"/>
                                          </p:stCondLst>
                                        </p:cTn>
                                        <p:tgtEl>
                                          <p:spTgt spid="4"/>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3000"/>
                                        <p:tgtEl>
                                          <p:spTgt spid="5"/>
                                        </p:tgtEl>
                                        <p:attrNameLst>
                                          <p:attrName>ppt_x</p:attrName>
                                        </p:attrNameLst>
                                      </p:cBhvr>
                                      <p:tavLst>
                                        <p:tav tm="0">
                                          <p:val>
                                            <p:strVal val="ppt_x"/>
                                          </p:val>
                                        </p:tav>
                                        <p:tav tm="100000">
                                          <p:val>
                                            <p:strVal val="ppt_x"/>
                                          </p:val>
                                        </p:tav>
                                      </p:tavLst>
                                    </p:anim>
                                    <p:anim calcmode="lin" valueType="num">
                                      <p:cBhvr additive="base">
                                        <p:cTn id="15" dur="3000"/>
                                        <p:tgtEl>
                                          <p:spTgt spid="5"/>
                                        </p:tgtEl>
                                        <p:attrNameLst>
                                          <p:attrName>ppt_y</p:attrName>
                                        </p:attrNameLst>
                                      </p:cBhvr>
                                      <p:tavLst>
                                        <p:tav tm="0">
                                          <p:val>
                                            <p:strVal val="ppt_y"/>
                                          </p:val>
                                        </p:tav>
                                        <p:tav tm="100000">
                                          <p:val>
                                            <p:strVal val="1+ppt_h/2"/>
                                          </p:val>
                                        </p:tav>
                                      </p:tavLst>
                                    </p:anim>
                                    <p:set>
                                      <p:cBhvr>
                                        <p:cTn id="16" dur="1" fill="hold">
                                          <p:stCondLst>
                                            <p:cond delay="2999"/>
                                          </p:stCondLst>
                                        </p:cTn>
                                        <p:tgtEl>
                                          <p:spTgt spid="5"/>
                                        </p:tgtEl>
                                        <p:attrNameLst>
                                          <p:attrName>style.visibility</p:attrName>
                                        </p:attrNameLst>
                                      </p:cBhvr>
                                      <p:to>
                                        <p:strVal val="hidden"/>
                                      </p:to>
                                    </p:set>
                                  </p:childTnLst>
                                </p:cTn>
                              </p:par>
                              <p:par>
                                <p:cTn id="17" presetID="5" presetClass="entr" presetSubtype="1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heckerboard(across)">
                                      <p:cBhvr>
                                        <p:cTn id="19" dur="3000"/>
                                        <p:tgtEl>
                                          <p:spTgt spid="5"/>
                                        </p:tgtEl>
                                      </p:cBhvr>
                                    </p:animEffect>
                                  </p:childTnLst>
                                </p:cTn>
                              </p:par>
                              <p:par>
                                <p:cTn id="20" presetID="20" presetClass="exit" presetSubtype="0" fill="hold" nodeType="withEffect">
                                  <p:stCondLst>
                                    <p:cond delay="0"/>
                                  </p:stCondLst>
                                  <p:childTnLst>
                                    <p:animEffect transition="out" filter="wedge">
                                      <p:cBhvr>
                                        <p:cTn id="21" dur="3000"/>
                                        <p:tgtEl>
                                          <p:spTgt spid="6"/>
                                        </p:tgtEl>
                                      </p:cBhvr>
                                    </p:animEffect>
                                    <p:set>
                                      <p:cBhvr>
                                        <p:cTn id="22" dur="1" fill="hold">
                                          <p:stCondLst>
                                            <p:cond delay="2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 presetClass="exit" presetSubtype="10" fill="hold" nodeType="clickEffect">
                                  <p:stCondLst>
                                    <p:cond delay="0"/>
                                  </p:stCondLst>
                                  <p:childTnLst>
                                    <p:animEffect transition="out" filter="checkerboard(across)">
                                      <p:cBhvr>
                                        <p:cTn id="26" dur="3000"/>
                                        <p:tgtEl>
                                          <p:spTgt spid="6"/>
                                        </p:tgtEl>
                                      </p:cBhvr>
                                    </p:animEffect>
                                    <p:set>
                                      <p:cBhvr>
                                        <p:cTn id="27" dur="1" fill="hold">
                                          <p:stCondLst>
                                            <p:cond delay="2999"/>
                                          </p:stCondLst>
                                        </p:cTn>
                                        <p:tgtEl>
                                          <p:spTgt spid="6"/>
                                        </p:tgtEl>
                                        <p:attrNameLst>
                                          <p:attrName>style.visibility</p:attrName>
                                        </p:attrNameLst>
                                      </p:cBhvr>
                                      <p:to>
                                        <p:strVal val="hidden"/>
                                      </p:to>
                                    </p:set>
                                  </p:childTnLst>
                                </p:cTn>
                              </p:par>
                              <p:par>
                                <p:cTn id="28" presetID="19" presetClass="entr" presetSubtype="1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3000" fill="hold"/>
                                        <p:tgtEl>
                                          <p:spTgt spid="7"/>
                                        </p:tgtEl>
                                        <p:attrNameLst>
                                          <p:attrName>ppt_w</p:attrName>
                                        </p:attrNameLst>
                                      </p:cBhvr>
                                      <p:tavLst>
                                        <p:tav tm="0" fmla="#ppt_w*sin(2.5*pi*$)">
                                          <p:val>
                                            <p:fltVal val="0"/>
                                          </p:val>
                                        </p:tav>
                                        <p:tav tm="100000">
                                          <p:val>
                                            <p:fltVal val="1"/>
                                          </p:val>
                                        </p:tav>
                                      </p:tavLst>
                                    </p:anim>
                                    <p:anim calcmode="lin" valueType="num">
                                      <p:cBhvr>
                                        <p:cTn id="31" dur="3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1491</TotalTime>
  <Words>144</Words>
  <Application>Microsoft Office PowerPoint</Application>
  <PresentationFormat>Προβολή στην οθόνη (4:3)</PresentationFormat>
  <Paragraphs>17</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HELP THE ENVIRONMENT!!!</vt:lpstr>
      <vt:lpstr>Διαφάνεια 2</vt:lpstr>
      <vt:lpstr>FORMS OF POLLUTION</vt:lpstr>
      <vt:lpstr>Of great importance for the human body also has the climate that distinguished:</vt:lpstr>
      <vt:lpstr>For this, let's do what we can to help the environment! It's up to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pc2</cp:lastModifiedBy>
  <cp:revision>23</cp:revision>
  <dcterms:created xsi:type="dcterms:W3CDTF">2015-03-06T16:39:08Z</dcterms:created>
  <dcterms:modified xsi:type="dcterms:W3CDTF">2015-03-09T07:19:34Z</dcterms:modified>
</cp:coreProperties>
</file>