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90" r:id="rId3"/>
    <p:sldId id="257" r:id="rId4"/>
    <p:sldId id="258" r:id="rId5"/>
    <p:sldId id="259" r:id="rId6"/>
    <p:sldId id="260" r:id="rId7"/>
    <p:sldId id="262" r:id="rId8"/>
    <p:sldId id="261"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CCFF66"/>
    <a:srgbClr val="D60093"/>
    <a:srgbClr val="33CCCC"/>
    <a:srgbClr val="CC66FF"/>
    <a:srgbClr val="009999"/>
    <a:srgbClr val="00FFCC"/>
    <a:srgbClr val="0033CC"/>
    <a:srgbClr val="CC3300"/>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93" autoAdjust="0"/>
    <p:restoredTop sz="94660"/>
  </p:normalViewPr>
  <p:slideViewPr>
    <p:cSldViewPr>
      <p:cViewPr varScale="1">
        <p:scale>
          <a:sx n="86" d="100"/>
          <a:sy n="86" d="100"/>
        </p:scale>
        <p:origin x="-143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Ref idx="1002">
        <a:schemeClr val="bg2"/>
      </p:bgRef>
    </p:bg>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30" name="29 - Θέση ημερομηνίας"/>
          <p:cNvSpPr>
            <a:spLocks noGrp="1"/>
          </p:cNvSpPr>
          <p:nvPr>
            <p:ph type="dt" sz="half" idx="10"/>
          </p:nvPr>
        </p:nvSpPr>
        <p:spPr/>
        <p:txBody>
          <a:bodyPr/>
          <a:lstStyle/>
          <a:p>
            <a:fld id="{5C00489C-697E-48DE-879A-FA4FFFA9AB14}" type="datetimeFigureOut">
              <a:rPr lang="el-GR" smtClean="0"/>
              <a:pPr/>
              <a:t>19/11/2014</a:t>
            </a:fld>
            <a:endParaRPr lang="el-GR"/>
          </a:p>
        </p:txBody>
      </p:sp>
      <p:sp>
        <p:nvSpPr>
          <p:cNvPr id="19" name="18 - Θέση υποσέλιδου"/>
          <p:cNvSpPr>
            <a:spLocks noGrp="1"/>
          </p:cNvSpPr>
          <p:nvPr>
            <p:ph type="ftr" sz="quarter" idx="11"/>
          </p:nvPr>
        </p:nvSpPr>
        <p:spPr/>
        <p:txBody>
          <a:bodyPr/>
          <a:lstStyle/>
          <a:p>
            <a:endParaRPr lang="el-GR"/>
          </a:p>
        </p:txBody>
      </p:sp>
      <p:sp>
        <p:nvSpPr>
          <p:cNvPr id="27" name="26 - Θέση αριθμού διαφάνειας"/>
          <p:cNvSpPr>
            <a:spLocks noGrp="1"/>
          </p:cNvSpPr>
          <p:nvPr>
            <p:ph type="sldNum" sz="quarter" idx="12"/>
          </p:nvPr>
        </p:nvSpPr>
        <p:spPr/>
        <p:txBody>
          <a:bodyPr/>
          <a:lstStyle/>
          <a:p>
            <a:fld id="{8BCE298F-49BA-4E56-A51D-D24CA916147C}"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5C00489C-697E-48DE-879A-FA4FFFA9AB14}" type="datetimeFigureOut">
              <a:rPr lang="el-GR" smtClean="0"/>
              <a:pPr/>
              <a:t>19/11/2014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BCE298F-49BA-4E56-A51D-D24CA916147C}"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5C00489C-697E-48DE-879A-FA4FFFA9AB14}" type="datetimeFigureOut">
              <a:rPr lang="el-GR" smtClean="0"/>
              <a:pPr/>
              <a:t>19/11/2014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BCE298F-49BA-4E56-A51D-D24CA916147C}"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5C00489C-697E-48DE-879A-FA4FFFA9AB14}" type="datetimeFigureOut">
              <a:rPr lang="el-GR" smtClean="0"/>
              <a:pPr/>
              <a:t>19/11/2014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BCE298F-49BA-4E56-A51D-D24CA916147C}"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5C00489C-697E-48DE-879A-FA4FFFA9AB14}" type="datetimeFigureOut">
              <a:rPr lang="el-GR" smtClean="0"/>
              <a:pPr/>
              <a:t>19/11/2014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BCE298F-49BA-4E56-A51D-D24CA916147C}"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5C00489C-697E-48DE-879A-FA4FFFA9AB14}" type="datetimeFigureOut">
              <a:rPr lang="el-GR" smtClean="0"/>
              <a:pPr/>
              <a:t>19/11/2014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BCE298F-49BA-4E56-A51D-D24CA916147C}"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tIns="45720" anchor="b"/>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5C00489C-697E-48DE-879A-FA4FFFA9AB14}" type="datetimeFigureOut">
              <a:rPr lang="el-GR" smtClean="0"/>
              <a:pPr/>
              <a:t>19/11/2014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8BCE298F-49BA-4E56-A51D-D24CA916147C}"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5C00489C-697E-48DE-879A-FA4FFFA9AB14}" type="datetimeFigureOut">
              <a:rPr lang="el-GR" smtClean="0"/>
              <a:pPr/>
              <a:t>19/11/2014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8BCE298F-49BA-4E56-A51D-D24CA916147C}"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5C00489C-697E-48DE-879A-FA4FFFA9AB14}" type="datetimeFigureOut">
              <a:rPr lang="el-GR" smtClean="0"/>
              <a:pPr/>
              <a:t>19/11/2014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8BCE298F-49BA-4E56-A51D-D24CA916147C}"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5C00489C-697E-48DE-879A-FA4FFFA9AB14}" type="datetimeFigureOut">
              <a:rPr lang="el-GR" smtClean="0"/>
              <a:pPr/>
              <a:t>19/11/2014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BCE298F-49BA-4E56-A51D-D24CA916147C}"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8 - Ψαλίδισμα και στρογγύλεμα μίας γωνίας του ορθογωνίου"/>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 Ορθογώνιο τρίγωνο"/>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 Τίτλος"/>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5C00489C-697E-48DE-879A-FA4FFFA9AB14}" type="datetimeFigureOut">
              <a:rPr lang="el-GR" smtClean="0"/>
              <a:pPr/>
              <a:t>19/11/2014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077200" y="6356350"/>
            <a:ext cx="609600" cy="365125"/>
          </a:xfrm>
        </p:spPr>
        <p:txBody>
          <a:bodyPr/>
          <a:lstStyle/>
          <a:p>
            <a:fld id="{8BCE298F-49BA-4E56-A51D-D24CA916147C}" type="slidenum">
              <a:rPr lang="el-GR" smtClean="0"/>
              <a:pPr/>
              <a:t>‹#›</a:t>
            </a:fld>
            <a:endParaRPr lang="el-G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10"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 Ελεύθερη σχεδίαση"/>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 Θέση τίτλου"/>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C00489C-697E-48DE-879A-FA4FFFA9AB14}" type="datetimeFigureOut">
              <a:rPr lang="el-GR" smtClean="0"/>
              <a:pPr/>
              <a:t>19/11/2014</a:t>
            </a:fld>
            <a:endParaRPr lang="el-G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l-G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BCE298F-49BA-4E56-A51D-D24CA916147C}" type="slidenum">
              <a:rPr lang="el-GR" smtClean="0"/>
              <a:pPr/>
              <a:t>‹#›</a:t>
            </a:fld>
            <a:endParaRPr lang="el-GR"/>
          </a:p>
        </p:txBody>
      </p:sp>
      <p:grpSp>
        <p:nvGrpSpPr>
          <p:cNvPr id="2" name="1 - Ομάδα"/>
          <p:cNvGrpSpPr/>
          <p:nvPr/>
        </p:nvGrpSpPr>
        <p:grpSpPr>
          <a:xfrm>
            <a:off x="-19017" y="202408"/>
            <a:ext cx="9180548" cy="649224"/>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audio" Target="file:///C:\Users\USER\Documents\Friend%20Song.mp3"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533400" y="1371600"/>
            <a:ext cx="7851648" cy="2057400"/>
          </a:xfrm>
        </p:spPr>
        <p:txBody>
          <a:bodyPr>
            <a:normAutofit/>
          </a:bodyPr>
          <a:lstStyle/>
          <a:p>
            <a:pPr algn="ctr"/>
            <a:r>
              <a:rPr lang="en-US" dirty="0" smtClean="0"/>
              <a:t>Nice to meet you!!!</a:t>
            </a:r>
            <a:endParaRPr lang="el-GR" dirty="0"/>
          </a:p>
        </p:txBody>
      </p:sp>
      <p:sp>
        <p:nvSpPr>
          <p:cNvPr id="3" name="2 - Υπότιτλος"/>
          <p:cNvSpPr>
            <a:spLocks noGrp="1"/>
          </p:cNvSpPr>
          <p:nvPr>
            <p:ph type="subTitle" idx="1"/>
          </p:nvPr>
        </p:nvSpPr>
        <p:spPr>
          <a:xfrm>
            <a:off x="467544" y="3645024"/>
            <a:ext cx="7854696" cy="1752600"/>
          </a:xfrm>
        </p:spPr>
        <p:txBody>
          <a:bodyPr>
            <a:normAutofit/>
          </a:bodyPr>
          <a:lstStyle/>
          <a:p>
            <a:pPr algn="ctr"/>
            <a:r>
              <a:rPr lang="en-US" sz="2000" dirty="0" smtClean="0">
                <a:latin typeface="Lucida Handwriting" pitchFamily="66" charset="0"/>
              </a:rPr>
              <a:t>The students of the 6</a:t>
            </a:r>
            <a:r>
              <a:rPr lang="en-US" sz="2000" baseline="30000" dirty="0" smtClean="0">
                <a:latin typeface="Lucida Handwriting" pitchFamily="66" charset="0"/>
              </a:rPr>
              <a:t>th</a:t>
            </a:r>
            <a:r>
              <a:rPr lang="en-US" sz="2000" dirty="0" smtClean="0">
                <a:latin typeface="Lucida Handwriting" pitchFamily="66" charset="0"/>
              </a:rPr>
              <a:t> Grade,</a:t>
            </a:r>
          </a:p>
          <a:p>
            <a:pPr algn="ctr"/>
            <a:r>
              <a:rPr lang="en-US" sz="2000" dirty="0" smtClean="0">
                <a:latin typeface="Lucida Handwriting" pitchFamily="66" charset="0"/>
              </a:rPr>
              <a:t>2</a:t>
            </a:r>
            <a:r>
              <a:rPr lang="en-US" sz="2000" baseline="30000" dirty="0" smtClean="0">
                <a:latin typeface="Lucida Handwriting" pitchFamily="66" charset="0"/>
              </a:rPr>
              <a:t>nd</a:t>
            </a:r>
            <a:r>
              <a:rPr lang="en-US" sz="2000" dirty="0" smtClean="0">
                <a:latin typeface="Lucida Handwriting" pitchFamily="66" charset="0"/>
              </a:rPr>
              <a:t> Primary School of </a:t>
            </a:r>
            <a:r>
              <a:rPr lang="en-US" sz="2000" dirty="0" err="1" smtClean="0">
                <a:latin typeface="Lucida Handwriting" pitchFamily="66" charset="0"/>
              </a:rPr>
              <a:t>Karpenissi</a:t>
            </a:r>
            <a:r>
              <a:rPr lang="en-US" sz="2000" dirty="0" smtClean="0">
                <a:latin typeface="Lucida Handwriting" pitchFamily="66" charset="0"/>
              </a:rPr>
              <a:t>.</a:t>
            </a:r>
            <a:endParaRPr lang="el-GR" sz="2000" dirty="0"/>
          </a:p>
        </p:txBody>
      </p:sp>
      <p:pic>
        <p:nvPicPr>
          <p:cNvPr id="4" name="Friend Song.mp3">
            <a:hlinkClick r:id="" action="ppaction://media"/>
          </p:cNvPr>
          <p:cNvPicPr>
            <a:picLocks noRot="1" noChangeAspect="1"/>
          </p:cNvPicPr>
          <p:nvPr>
            <a:audioFile r:link="rId1"/>
          </p:nvPr>
        </p:nvPicPr>
        <p:blipFill>
          <a:blip r:embed="rId3" cstate="print"/>
          <a:stretch>
            <a:fillRect/>
          </a:stretch>
        </p:blipFill>
        <p:spPr>
          <a:xfrm>
            <a:off x="971600" y="5589240"/>
            <a:ext cx="304800" cy="304800"/>
          </a:xfrm>
          <a:prstGeom prst="rect">
            <a:avLst/>
          </a:prstGeom>
        </p:spPr>
      </p:pic>
    </p:spTree>
  </p:cSld>
  <p:clrMapOvr>
    <a:masterClrMapping/>
  </p:clrMapOvr>
  <p:transition spd="slow" advClick="0" advTm="15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395536" y="1196752"/>
            <a:ext cx="4716016" cy="1631216"/>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R="0" lvl="0" indent="0" fontAlgn="base">
              <a:lnSpc>
                <a:spcPct val="100000"/>
              </a:lnSpc>
              <a:spcBef>
                <a:spcPct val="0"/>
              </a:spcBef>
              <a:spcAft>
                <a:spcPct val="0"/>
              </a:spcAft>
              <a:buClrTx/>
              <a:buSzTx/>
              <a:buFontTx/>
              <a:buNone/>
              <a:tabLst/>
            </a:pPr>
            <a:r>
              <a:rPr lang="en-US" altLang="zh-CN" sz="2000" b="1" i="1" dirty="0">
                <a:solidFill>
                  <a:srgbClr val="FF0000"/>
                </a:solidFill>
                <a:latin typeface="Bradley Hand ITC" pitchFamily="66" charset="0"/>
              </a:rPr>
              <a:t>Hello, my name is John </a:t>
            </a:r>
            <a:r>
              <a:rPr lang="en-US" altLang="zh-CN" sz="2000" b="1" i="1" dirty="0" err="1">
                <a:solidFill>
                  <a:srgbClr val="FF0000"/>
                </a:solidFill>
                <a:latin typeface="Bradley Hand ITC" pitchFamily="66" charset="0"/>
              </a:rPr>
              <a:t>Karagounis</a:t>
            </a:r>
            <a:r>
              <a:rPr lang="en-US" altLang="zh-CN" sz="2000" b="1" i="1" dirty="0">
                <a:solidFill>
                  <a:srgbClr val="FF0000"/>
                </a:solidFill>
                <a:latin typeface="Bradley Hand ITC" pitchFamily="66" charset="0"/>
              </a:rPr>
              <a:t> and I am 12 years old. My </a:t>
            </a:r>
            <a:r>
              <a:rPr lang="en-US" altLang="zh-CN" sz="2000" b="1" i="1" dirty="0" err="1">
                <a:solidFill>
                  <a:srgbClr val="FF0000"/>
                </a:solidFill>
                <a:latin typeface="Bradley Hand ITC" pitchFamily="66" charset="0"/>
              </a:rPr>
              <a:t>favourite</a:t>
            </a:r>
            <a:r>
              <a:rPr lang="en-US" altLang="zh-CN" sz="2000" b="1" i="1" dirty="0">
                <a:solidFill>
                  <a:srgbClr val="FF0000"/>
                </a:solidFill>
                <a:latin typeface="Bradley Hand ITC" pitchFamily="66" charset="0"/>
              </a:rPr>
              <a:t> subject is </a:t>
            </a:r>
            <a:r>
              <a:rPr lang="en-US" altLang="zh-CN" sz="2000" b="1" i="1" dirty="0" err="1">
                <a:solidFill>
                  <a:srgbClr val="FF0000"/>
                </a:solidFill>
                <a:latin typeface="Bradley Hand ITC" pitchFamily="66" charset="0"/>
              </a:rPr>
              <a:t>Maths</a:t>
            </a:r>
            <a:r>
              <a:rPr lang="en-US" altLang="zh-CN" sz="2000" b="1" i="1" dirty="0">
                <a:solidFill>
                  <a:srgbClr val="FF0000"/>
                </a:solidFill>
                <a:latin typeface="Bradley Hand ITC" pitchFamily="66" charset="0"/>
              </a:rPr>
              <a:t>. When I grow up, I will become an actor, in which I am talented. I come from Athens and I live in </a:t>
            </a:r>
            <a:r>
              <a:rPr lang="en-US" altLang="zh-CN" sz="2000" b="1" i="1" dirty="0" err="1">
                <a:solidFill>
                  <a:srgbClr val="FF0000"/>
                </a:solidFill>
                <a:latin typeface="Bradley Hand ITC" pitchFamily="66" charset="0"/>
              </a:rPr>
              <a:t>Karpenissi</a:t>
            </a:r>
            <a:r>
              <a:rPr lang="en-US" altLang="zh-CN" sz="2000" b="1" i="1" dirty="0">
                <a:solidFill>
                  <a:srgbClr val="FF0000"/>
                </a:solidFill>
                <a:latin typeface="Bradley Hand ITC" pitchFamily="66" charset="0"/>
              </a:rPr>
              <a:t>. </a:t>
            </a:r>
          </a:p>
        </p:txBody>
      </p:sp>
      <p:pic>
        <p:nvPicPr>
          <p:cNvPr id="3" name="2 - Εικόνα" descr="https://encrypted-tbn0.gstatic.com/images?q=tbn:ANd9GcTyQZD5aUTU6LDN0a4t1OuoQgK6rSrE4Ln2w4nAZoXnmx3NEdT1"/>
          <p:cNvPicPr/>
          <p:nvPr/>
        </p:nvPicPr>
        <p:blipFill>
          <a:blip r:embed="rId2" cstate="print"/>
          <a:srcRect/>
          <a:stretch>
            <a:fillRect/>
          </a:stretch>
        </p:blipFill>
        <p:spPr bwMode="auto">
          <a:xfrm>
            <a:off x="4427984" y="2996952"/>
            <a:ext cx="3873628" cy="3073706"/>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Εικόνα 1" descr="https://encrypted-tbn3.gstatic.com/images?q=tbn:ANd9GcSk485t_c6XO27YAr3hb5mgsK9Ls78oS_0xrSwjxIqoZIw4fl3c"/>
          <p:cNvPicPr>
            <a:picLocks noChangeAspect="1" noChangeArrowheads="1"/>
          </p:cNvPicPr>
          <p:nvPr/>
        </p:nvPicPr>
        <p:blipFill>
          <a:blip r:embed="rId2" cstate="print"/>
          <a:srcRect/>
          <a:stretch>
            <a:fillRect/>
          </a:stretch>
        </p:blipFill>
        <p:spPr bwMode="auto">
          <a:xfrm>
            <a:off x="6084168" y="4149080"/>
            <a:ext cx="2762250" cy="1838325"/>
          </a:xfrm>
          <a:prstGeom prst="rect">
            <a:avLst/>
          </a:prstGeom>
          <a:noFill/>
        </p:spPr>
      </p:pic>
      <p:sp>
        <p:nvSpPr>
          <p:cNvPr id="20483" name="Rectangle 3"/>
          <p:cNvSpPr>
            <a:spLocks noChangeArrowheads="1"/>
          </p:cNvSpPr>
          <p:nvPr/>
        </p:nvSpPr>
        <p:spPr bwMode="auto">
          <a:xfrm>
            <a:off x="539552" y="871843"/>
            <a:ext cx="5112568" cy="3170099"/>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2000" b="1" i="1" dirty="0" smtClean="0">
                <a:solidFill>
                  <a:srgbClr val="7030A0"/>
                </a:solidFill>
                <a:latin typeface="Bradley Hand ITC" pitchFamily="66" charset="0"/>
              </a:rPr>
              <a:t>Hello! </a:t>
            </a:r>
            <a:endParaRPr lang="el-GR" sz="2000" b="1" i="1" dirty="0" smtClean="0">
              <a:solidFill>
                <a:srgbClr val="7030A0"/>
              </a:solidFill>
              <a:latin typeface="Bradley Hand ITC" pitchFamily="66" charset="0"/>
            </a:endParaRPr>
          </a:p>
          <a:p>
            <a:pPr marR="0" lvl="0" indent="0" fontAlgn="base">
              <a:lnSpc>
                <a:spcPct val="100000"/>
              </a:lnSpc>
              <a:spcBef>
                <a:spcPct val="0"/>
              </a:spcBef>
              <a:spcAft>
                <a:spcPct val="0"/>
              </a:spcAft>
              <a:buClrTx/>
              <a:buSzTx/>
              <a:buFontTx/>
              <a:buNone/>
              <a:tabLst/>
            </a:pPr>
            <a:r>
              <a:rPr lang="en-US" sz="2000" b="1" i="1" dirty="0" smtClean="0">
                <a:solidFill>
                  <a:srgbClr val="7030A0"/>
                </a:solidFill>
                <a:latin typeface="Bradley Hand ITC" pitchFamily="66" charset="0"/>
              </a:rPr>
              <a:t>My </a:t>
            </a:r>
            <a:r>
              <a:rPr lang="en-US" sz="2000" b="1" i="1" dirty="0">
                <a:solidFill>
                  <a:srgbClr val="7030A0"/>
                </a:solidFill>
                <a:latin typeface="Bradley Hand ITC" pitchFamily="66" charset="0"/>
              </a:rPr>
              <a:t>name is </a:t>
            </a:r>
            <a:r>
              <a:rPr lang="en-US" sz="2000" b="1" i="1" dirty="0" err="1">
                <a:solidFill>
                  <a:srgbClr val="7030A0"/>
                </a:solidFill>
                <a:latin typeface="Bradley Hand ITC" pitchFamily="66" charset="0"/>
              </a:rPr>
              <a:t>Konstantina</a:t>
            </a:r>
            <a:r>
              <a:rPr lang="en-US" sz="2000" b="1" i="1" dirty="0">
                <a:solidFill>
                  <a:srgbClr val="7030A0"/>
                </a:solidFill>
                <a:latin typeface="Bradley Hand ITC" pitchFamily="66" charset="0"/>
              </a:rPr>
              <a:t> and I am 11 years old. I am from </a:t>
            </a:r>
            <a:r>
              <a:rPr lang="en-US" sz="2000" b="1" i="1" dirty="0" err="1">
                <a:solidFill>
                  <a:srgbClr val="7030A0"/>
                </a:solidFill>
                <a:latin typeface="Bradley Hand ITC" pitchFamily="66" charset="0"/>
              </a:rPr>
              <a:t>Karpenissi</a:t>
            </a:r>
            <a:r>
              <a:rPr lang="en-US" sz="2000" b="1" i="1" dirty="0">
                <a:solidFill>
                  <a:srgbClr val="7030A0"/>
                </a:solidFill>
                <a:latin typeface="Bradley Hand ITC" pitchFamily="66" charset="0"/>
              </a:rPr>
              <a:t> and </a:t>
            </a:r>
            <a:r>
              <a:rPr lang="en-US" sz="2000" b="1" i="1" dirty="0" err="1">
                <a:solidFill>
                  <a:srgbClr val="7030A0"/>
                </a:solidFill>
                <a:latin typeface="Bradley Hand ITC" pitchFamily="66" charset="0"/>
              </a:rPr>
              <a:t>Rethimno</a:t>
            </a:r>
            <a:r>
              <a:rPr lang="en-US" sz="2000" b="1" i="1" dirty="0">
                <a:solidFill>
                  <a:srgbClr val="7030A0"/>
                </a:solidFill>
                <a:latin typeface="Bradley Hand ITC" pitchFamily="66" charset="0"/>
              </a:rPr>
              <a:t>. My </a:t>
            </a:r>
            <a:r>
              <a:rPr lang="en-US" sz="2000" b="1" i="1" dirty="0" err="1">
                <a:solidFill>
                  <a:srgbClr val="7030A0"/>
                </a:solidFill>
                <a:latin typeface="Bradley Hand ITC" pitchFamily="66" charset="0"/>
              </a:rPr>
              <a:t>favourite</a:t>
            </a:r>
            <a:r>
              <a:rPr lang="en-US" sz="2000" b="1" i="1" dirty="0">
                <a:solidFill>
                  <a:srgbClr val="7030A0"/>
                </a:solidFill>
                <a:latin typeface="Bradley Hand ITC" pitchFamily="66" charset="0"/>
              </a:rPr>
              <a:t> </a:t>
            </a:r>
            <a:r>
              <a:rPr lang="en-US" sz="2000" b="1" i="1" dirty="0" err="1">
                <a:solidFill>
                  <a:srgbClr val="7030A0"/>
                </a:solidFill>
                <a:latin typeface="Bradley Hand ITC" pitchFamily="66" charset="0"/>
              </a:rPr>
              <a:t>colour</a:t>
            </a:r>
            <a:r>
              <a:rPr lang="en-US" sz="2000" b="1" i="1" dirty="0">
                <a:solidFill>
                  <a:srgbClr val="7030A0"/>
                </a:solidFill>
                <a:latin typeface="Bradley Hand ITC" pitchFamily="66" charset="0"/>
              </a:rPr>
              <a:t> is pale green and my </a:t>
            </a:r>
            <a:r>
              <a:rPr lang="en-US" sz="2000" b="1" i="1" dirty="0" err="1">
                <a:solidFill>
                  <a:srgbClr val="7030A0"/>
                </a:solidFill>
                <a:latin typeface="Bradley Hand ITC" pitchFamily="66" charset="0"/>
              </a:rPr>
              <a:t>favourite</a:t>
            </a:r>
            <a:r>
              <a:rPr lang="en-US" sz="2000" b="1" i="1" dirty="0">
                <a:solidFill>
                  <a:srgbClr val="7030A0"/>
                </a:solidFill>
                <a:latin typeface="Bradley Hand ITC" pitchFamily="66" charset="0"/>
              </a:rPr>
              <a:t> subjects are P.E., Art and Science. I have got a brother called George. My mum is a hotel owner and my dad is a businessman. My hobbies are gymnastics and swimming. I like going skiing and reading books. My </a:t>
            </a:r>
            <a:r>
              <a:rPr lang="en-US" sz="2000" b="1" i="1" dirty="0" err="1">
                <a:solidFill>
                  <a:srgbClr val="7030A0"/>
                </a:solidFill>
                <a:latin typeface="Bradley Hand ITC" pitchFamily="66" charset="0"/>
              </a:rPr>
              <a:t>favourite</a:t>
            </a:r>
            <a:r>
              <a:rPr lang="en-US" sz="2000" b="1" i="1" dirty="0">
                <a:solidFill>
                  <a:srgbClr val="7030A0"/>
                </a:solidFill>
                <a:latin typeface="Bradley Hand ITC" pitchFamily="66" charset="0"/>
              </a:rPr>
              <a:t> food is </a:t>
            </a:r>
            <a:r>
              <a:rPr lang="en-US" sz="2000" b="1" i="1" dirty="0" err="1">
                <a:solidFill>
                  <a:srgbClr val="7030A0"/>
                </a:solidFill>
                <a:latin typeface="Bradley Hand ITC" pitchFamily="66" charset="0"/>
              </a:rPr>
              <a:t>pastitsio</a:t>
            </a:r>
            <a:r>
              <a:rPr lang="en-US" sz="2000" b="1" i="1" dirty="0">
                <a:solidFill>
                  <a:srgbClr val="7030A0"/>
                </a:solidFill>
                <a:latin typeface="Bradley Hand ITC" pitchFamily="66" charset="0"/>
              </a:rPr>
              <a:t>.</a:t>
            </a:r>
            <a:r>
              <a:rPr lang="en-US" sz="2000" b="1" i="1" dirty="0">
                <a:solidFill>
                  <a:srgbClr val="7030A0"/>
                </a:solidFill>
                <a:latin typeface="Bradley Hand ITC" pitchFamily="66" charset="0"/>
                <a:sym typeface="Symbol" pitchFamily="18" charset="2"/>
              </a:rPr>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rot="20961248">
            <a:off x="1835696" y="1484784"/>
            <a:ext cx="5580112" cy="1631216"/>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2000" b="1" i="1" dirty="0">
                <a:solidFill>
                  <a:srgbClr val="C75109"/>
                </a:solidFill>
                <a:latin typeface="Bradley Hand ITC" pitchFamily="66" charset="0"/>
              </a:rPr>
              <a:t>Hello! I am Jim. I live in </a:t>
            </a:r>
            <a:r>
              <a:rPr lang="en-US" sz="2000" b="1" i="1" dirty="0" err="1">
                <a:solidFill>
                  <a:srgbClr val="C75109"/>
                </a:solidFill>
                <a:latin typeface="Bradley Hand ITC" pitchFamily="66" charset="0"/>
              </a:rPr>
              <a:t>Karpenissi</a:t>
            </a:r>
            <a:r>
              <a:rPr lang="en-US" sz="2000" b="1" i="1" dirty="0">
                <a:solidFill>
                  <a:srgbClr val="C75109"/>
                </a:solidFill>
                <a:latin typeface="Bradley Hand ITC" pitchFamily="66" charset="0"/>
              </a:rPr>
              <a:t>. My hobby is basketball and I love drifting. I go racing in a car. I have one sister. My father is a fireman. </a:t>
            </a:r>
            <a:endParaRPr lang="en-US" sz="2000" b="1" i="1" dirty="0" smtClean="0">
              <a:solidFill>
                <a:srgbClr val="C75109"/>
              </a:solidFill>
              <a:latin typeface="Bradley Hand ITC" pitchFamily="66" charset="0"/>
            </a:endParaRPr>
          </a:p>
          <a:p>
            <a:pPr fontAlgn="base">
              <a:spcBef>
                <a:spcPct val="0"/>
              </a:spcBef>
              <a:spcAft>
                <a:spcPct val="0"/>
              </a:spcAft>
            </a:pPr>
            <a:r>
              <a:rPr lang="en-US" sz="2000" b="1" i="1" dirty="0" smtClean="0">
                <a:solidFill>
                  <a:srgbClr val="C75109"/>
                </a:solidFill>
                <a:latin typeface="Bradley Hand ITC" pitchFamily="66" charset="0"/>
              </a:rPr>
              <a:t>My </a:t>
            </a:r>
            <a:r>
              <a:rPr lang="en-US" sz="2000" b="1" i="1" dirty="0">
                <a:solidFill>
                  <a:srgbClr val="C75109"/>
                </a:solidFill>
                <a:latin typeface="Bradley Hand ITC" pitchFamily="66" charset="0"/>
              </a:rPr>
              <a:t>mom’s name is </a:t>
            </a:r>
            <a:r>
              <a:rPr lang="en-US" sz="2000" b="1" i="1" dirty="0" err="1">
                <a:solidFill>
                  <a:srgbClr val="C75109"/>
                </a:solidFill>
                <a:latin typeface="Bradley Hand ITC" pitchFamily="66" charset="0"/>
              </a:rPr>
              <a:t>Ioulia</a:t>
            </a:r>
            <a:r>
              <a:rPr lang="en-US" sz="2000" b="1" i="1" dirty="0">
                <a:solidFill>
                  <a:srgbClr val="C75109"/>
                </a:solidFill>
                <a:latin typeface="Bradley Hand ITC" pitchFamily="66" charset="0"/>
              </a:rPr>
              <a:t>. </a:t>
            </a:r>
            <a:endParaRPr lang="en-US" sz="2000" b="1" i="1" dirty="0" smtClean="0">
              <a:solidFill>
                <a:srgbClr val="C75109"/>
              </a:solidFill>
              <a:latin typeface="Bradley Hand ITC" pitchFamily="66" charset="0"/>
            </a:endParaRPr>
          </a:p>
          <a:p>
            <a:pPr fontAlgn="base">
              <a:spcBef>
                <a:spcPct val="0"/>
              </a:spcBef>
              <a:spcAft>
                <a:spcPct val="0"/>
              </a:spcAft>
            </a:pPr>
            <a:r>
              <a:rPr lang="en-US" sz="2000" b="1" i="1" dirty="0" smtClean="0">
                <a:solidFill>
                  <a:srgbClr val="C75109"/>
                </a:solidFill>
                <a:latin typeface="Bradley Hand ITC" pitchFamily="66" charset="0"/>
              </a:rPr>
              <a:t>My </a:t>
            </a:r>
            <a:r>
              <a:rPr lang="en-US" sz="2000" b="1" i="1" dirty="0">
                <a:solidFill>
                  <a:srgbClr val="C75109"/>
                </a:solidFill>
                <a:latin typeface="Bradley Hand ITC" pitchFamily="66" charset="0"/>
              </a:rPr>
              <a:t>town is beautiful. </a:t>
            </a:r>
          </a:p>
        </p:txBody>
      </p:sp>
      <p:pic>
        <p:nvPicPr>
          <p:cNvPr id="19459" name="Picture 3" descr="http://www.hdwallpaperscool.com/wp-content/uploads/2013/11/basketball-hd-wallpapers-cool-desktop-backgrounds.jpg"/>
          <p:cNvPicPr>
            <a:picLocks noChangeAspect="1" noChangeArrowheads="1"/>
          </p:cNvPicPr>
          <p:nvPr/>
        </p:nvPicPr>
        <p:blipFill>
          <a:blip r:embed="rId2" cstate="print"/>
          <a:srcRect/>
          <a:stretch>
            <a:fillRect/>
          </a:stretch>
        </p:blipFill>
        <p:spPr bwMode="auto">
          <a:xfrm>
            <a:off x="4053181" y="4096183"/>
            <a:ext cx="2934205" cy="220065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rot="21205282">
            <a:off x="539552" y="1736812"/>
            <a:ext cx="6516216" cy="132343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2000" b="1" i="1" dirty="0">
                <a:solidFill>
                  <a:srgbClr val="7030A0"/>
                </a:solidFill>
                <a:latin typeface="Bradley Hand ITC" pitchFamily="66" charset="0"/>
              </a:rPr>
              <a:t>Hello, my name is Jim. I am from </a:t>
            </a:r>
            <a:r>
              <a:rPr lang="en-US" sz="2000" b="1" i="1" dirty="0" err="1">
                <a:solidFill>
                  <a:srgbClr val="7030A0"/>
                </a:solidFill>
                <a:latin typeface="Bradley Hand ITC" pitchFamily="66" charset="0"/>
              </a:rPr>
              <a:t>Karpenissi</a:t>
            </a:r>
            <a:r>
              <a:rPr lang="en-US" sz="2000" b="1" i="1" dirty="0">
                <a:solidFill>
                  <a:srgbClr val="7030A0"/>
                </a:solidFill>
                <a:latin typeface="Bradley Hand ITC" pitchFamily="66" charset="0"/>
              </a:rPr>
              <a:t>. My </a:t>
            </a:r>
            <a:r>
              <a:rPr lang="en-US" sz="2000" b="1" i="1" dirty="0" err="1">
                <a:solidFill>
                  <a:srgbClr val="7030A0"/>
                </a:solidFill>
                <a:latin typeface="Bradley Hand ITC" pitchFamily="66" charset="0"/>
              </a:rPr>
              <a:t>favourite</a:t>
            </a:r>
            <a:r>
              <a:rPr lang="en-US" sz="2000" b="1" i="1" dirty="0">
                <a:solidFill>
                  <a:srgbClr val="7030A0"/>
                </a:solidFill>
                <a:latin typeface="Bradley Hand ITC" pitchFamily="66" charset="0"/>
              </a:rPr>
              <a:t> hobby is playing the guitar and football. I am 12 years old. When I grow up I will become an archeologist. </a:t>
            </a:r>
            <a:endParaRPr lang="en-US" sz="2000" b="1" i="1" dirty="0" smtClean="0">
              <a:solidFill>
                <a:srgbClr val="7030A0"/>
              </a:solidFill>
              <a:latin typeface="Bradley Hand ITC" pitchFamily="66" charset="0"/>
            </a:endParaRPr>
          </a:p>
          <a:p>
            <a:pPr fontAlgn="base">
              <a:spcBef>
                <a:spcPct val="0"/>
              </a:spcBef>
              <a:spcAft>
                <a:spcPct val="0"/>
              </a:spcAft>
            </a:pPr>
            <a:r>
              <a:rPr lang="en-US" sz="2000" b="1" i="1" dirty="0" smtClean="0">
                <a:solidFill>
                  <a:srgbClr val="7030A0"/>
                </a:solidFill>
                <a:latin typeface="Bradley Hand ITC" pitchFamily="66" charset="0"/>
              </a:rPr>
              <a:t>I </a:t>
            </a:r>
            <a:r>
              <a:rPr lang="en-US" sz="2000" b="1" i="1" dirty="0">
                <a:solidFill>
                  <a:srgbClr val="7030A0"/>
                </a:solidFill>
                <a:latin typeface="Bradley Hand ITC" pitchFamily="66" charset="0"/>
              </a:rPr>
              <a:t>like spaghetti. My </a:t>
            </a:r>
            <a:r>
              <a:rPr lang="en-US" sz="2000" b="1" i="1" dirty="0" err="1">
                <a:solidFill>
                  <a:srgbClr val="7030A0"/>
                </a:solidFill>
                <a:latin typeface="Bradley Hand ITC" pitchFamily="66" charset="0"/>
              </a:rPr>
              <a:t>favourite</a:t>
            </a:r>
            <a:r>
              <a:rPr lang="en-US" sz="2000" b="1" i="1" dirty="0">
                <a:solidFill>
                  <a:srgbClr val="7030A0"/>
                </a:solidFill>
                <a:latin typeface="Bradley Hand ITC" pitchFamily="66" charset="0"/>
              </a:rPr>
              <a:t> computer game is </a:t>
            </a:r>
            <a:r>
              <a:rPr lang="en-US" sz="2000" b="1" i="1" dirty="0" err="1">
                <a:solidFill>
                  <a:srgbClr val="7030A0"/>
                </a:solidFill>
                <a:latin typeface="Bradley Hand ITC" pitchFamily="66" charset="0"/>
              </a:rPr>
              <a:t>Fifa</a:t>
            </a:r>
            <a:r>
              <a:rPr lang="en-US" sz="2000" b="1" i="1" dirty="0">
                <a:solidFill>
                  <a:srgbClr val="7030A0"/>
                </a:solidFill>
                <a:latin typeface="Bradley Hand ITC" pitchFamily="66" charset="0"/>
              </a:rPr>
              <a:t> 2014.</a:t>
            </a:r>
          </a:p>
        </p:txBody>
      </p:sp>
      <p:pic>
        <p:nvPicPr>
          <p:cNvPr id="3" name="0 - Εικόνα" descr="messi.jpg"/>
          <p:cNvPicPr/>
          <p:nvPr/>
        </p:nvPicPr>
        <p:blipFill>
          <a:blip r:embed="rId2" cstate="print"/>
          <a:stretch>
            <a:fillRect/>
          </a:stretch>
        </p:blipFill>
        <p:spPr>
          <a:xfrm rot="521167">
            <a:off x="4085345" y="3530570"/>
            <a:ext cx="4393630" cy="2471351"/>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467544" y="836712"/>
            <a:ext cx="6084168" cy="31700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2000" b="1" i="1" dirty="0">
                <a:solidFill>
                  <a:schemeClr val="accent1">
                    <a:lumMod val="60000"/>
                    <a:lumOff val="40000"/>
                  </a:schemeClr>
                </a:solidFill>
                <a:latin typeface="Bradley Hand ITC" pitchFamily="66" charset="0"/>
              </a:rPr>
              <a:t>Hello, my name is </a:t>
            </a:r>
            <a:r>
              <a:rPr lang="en-US" sz="2000" b="1" i="1" dirty="0" err="1">
                <a:solidFill>
                  <a:schemeClr val="accent1">
                    <a:lumMod val="60000"/>
                    <a:lumOff val="40000"/>
                  </a:schemeClr>
                </a:solidFill>
                <a:latin typeface="Bradley Hand ITC" pitchFamily="66" charset="0"/>
              </a:rPr>
              <a:t>Bessy</a:t>
            </a:r>
            <a:r>
              <a:rPr lang="en-US" sz="2000" b="1" i="1" dirty="0">
                <a:solidFill>
                  <a:schemeClr val="accent1">
                    <a:lumMod val="60000"/>
                    <a:lumOff val="40000"/>
                  </a:schemeClr>
                </a:solidFill>
                <a:latin typeface="Bradley Hand ITC" pitchFamily="66" charset="0"/>
              </a:rPr>
              <a:t> and I am from </a:t>
            </a:r>
            <a:r>
              <a:rPr lang="en-US" sz="2000" b="1" i="1" dirty="0" err="1">
                <a:solidFill>
                  <a:schemeClr val="accent1">
                    <a:lumMod val="60000"/>
                    <a:lumOff val="40000"/>
                  </a:schemeClr>
                </a:solidFill>
                <a:latin typeface="Bradley Hand ITC" pitchFamily="66" charset="0"/>
              </a:rPr>
              <a:t>Karpenissi</a:t>
            </a:r>
            <a:r>
              <a:rPr lang="en-US" sz="2000" b="1" i="1" dirty="0">
                <a:solidFill>
                  <a:schemeClr val="accent1">
                    <a:lumMod val="60000"/>
                    <a:lumOff val="40000"/>
                  </a:schemeClr>
                </a:solidFill>
                <a:latin typeface="Bradley Hand ITC" pitchFamily="66" charset="0"/>
              </a:rPr>
              <a:t>. My age is 12 years old and my </a:t>
            </a:r>
            <a:r>
              <a:rPr lang="en-US" sz="2000" b="1" i="1" dirty="0" err="1">
                <a:solidFill>
                  <a:schemeClr val="accent1">
                    <a:lumMod val="60000"/>
                    <a:lumOff val="40000"/>
                  </a:schemeClr>
                </a:solidFill>
                <a:latin typeface="Bradley Hand ITC" pitchFamily="66" charset="0"/>
              </a:rPr>
              <a:t>favourite</a:t>
            </a:r>
            <a:r>
              <a:rPr lang="en-US" sz="2000" b="1" i="1" dirty="0">
                <a:solidFill>
                  <a:schemeClr val="accent1">
                    <a:lumMod val="60000"/>
                    <a:lumOff val="40000"/>
                  </a:schemeClr>
                </a:solidFill>
                <a:latin typeface="Bradley Hand ITC" pitchFamily="66" charset="0"/>
              </a:rPr>
              <a:t> sports are Volleyball, football and handball. I like listening to music and I like playing football. My best friends are Jim, Penny, John, Kostas, Marianna, </a:t>
            </a:r>
            <a:r>
              <a:rPr lang="en-US" sz="2000" b="1" i="1" dirty="0" err="1">
                <a:solidFill>
                  <a:schemeClr val="accent1">
                    <a:lumMod val="60000"/>
                    <a:lumOff val="40000"/>
                  </a:schemeClr>
                </a:solidFill>
                <a:latin typeface="Bradley Hand ITC" pitchFamily="66" charset="0"/>
              </a:rPr>
              <a:t>Marios</a:t>
            </a:r>
            <a:r>
              <a:rPr lang="en-US" sz="2000" b="1" i="1" dirty="0">
                <a:solidFill>
                  <a:schemeClr val="accent1">
                    <a:lumMod val="60000"/>
                    <a:lumOff val="40000"/>
                  </a:schemeClr>
                </a:solidFill>
                <a:latin typeface="Bradley Hand ITC" pitchFamily="66" charset="0"/>
              </a:rPr>
              <a:t> and </a:t>
            </a:r>
            <a:r>
              <a:rPr lang="en-US" sz="2000" b="1" i="1" dirty="0" err="1">
                <a:solidFill>
                  <a:schemeClr val="accent1">
                    <a:lumMod val="60000"/>
                    <a:lumOff val="40000"/>
                  </a:schemeClr>
                </a:solidFill>
                <a:latin typeface="Bradley Hand ITC" pitchFamily="66" charset="0"/>
              </a:rPr>
              <a:t>Fanis</a:t>
            </a:r>
            <a:r>
              <a:rPr lang="en-US" sz="2000" b="1" i="1" dirty="0">
                <a:solidFill>
                  <a:schemeClr val="accent1">
                    <a:lumMod val="60000"/>
                    <a:lumOff val="40000"/>
                  </a:schemeClr>
                </a:solidFill>
                <a:latin typeface="Bradley Hand ITC" pitchFamily="66" charset="0"/>
              </a:rPr>
              <a:t>. Also, I haven’t got any brothers or sisters. My </a:t>
            </a:r>
            <a:r>
              <a:rPr lang="en-US" sz="2000" b="1" i="1" dirty="0" err="1">
                <a:solidFill>
                  <a:schemeClr val="accent1">
                    <a:lumMod val="60000"/>
                    <a:lumOff val="40000"/>
                  </a:schemeClr>
                </a:solidFill>
                <a:latin typeface="Bradley Hand ITC" pitchFamily="66" charset="0"/>
              </a:rPr>
              <a:t>favourite</a:t>
            </a:r>
            <a:r>
              <a:rPr lang="en-US" sz="2000" b="1" i="1" dirty="0">
                <a:solidFill>
                  <a:schemeClr val="accent1">
                    <a:lumMod val="60000"/>
                    <a:lumOff val="40000"/>
                  </a:schemeClr>
                </a:solidFill>
                <a:latin typeface="Bradley Hand ITC" pitchFamily="66" charset="0"/>
              </a:rPr>
              <a:t> food is spaghetti and pasticcio and my </a:t>
            </a:r>
            <a:r>
              <a:rPr lang="en-US" sz="2000" b="1" i="1" dirty="0" err="1">
                <a:solidFill>
                  <a:schemeClr val="accent1">
                    <a:lumMod val="60000"/>
                    <a:lumOff val="40000"/>
                  </a:schemeClr>
                </a:solidFill>
                <a:latin typeface="Bradley Hand ITC" pitchFamily="66" charset="0"/>
              </a:rPr>
              <a:t>favourite</a:t>
            </a:r>
            <a:r>
              <a:rPr lang="en-US" sz="2000" b="1" i="1" dirty="0">
                <a:solidFill>
                  <a:schemeClr val="accent1">
                    <a:lumMod val="60000"/>
                    <a:lumOff val="40000"/>
                  </a:schemeClr>
                </a:solidFill>
                <a:latin typeface="Bradley Hand ITC" pitchFamily="66" charset="0"/>
              </a:rPr>
              <a:t> soccer player is </a:t>
            </a:r>
            <a:r>
              <a:rPr lang="en-US" sz="2000" b="1" i="1" dirty="0" err="1">
                <a:solidFill>
                  <a:schemeClr val="accent1">
                    <a:lumMod val="60000"/>
                    <a:lumOff val="40000"/>
                  </a:schemeClr>
                </a:solidFill>
                <a:latin typeface="Bradley Hand ITC" pitchFamily="66" charset="0"/>
              </a:rPr>
              <a:t>Neymar</a:t>
            </a:r>
            <a:r>
              <a:rPr lang="en-US" sz="2000" b="1" i="1" dirty="0">
                <a:solidFill>
                  <a:schemeClr val="accent1">
                    <a:lumMod val="60000"/>
                    <a:lumOff val="40000"/>
                  </a:schemeClr>
                </a:solidFill>
                <a:latin typeface="Bradley Hand ITC" pitchFamily="66" charset="0"/>
              </a:rPr>
              <a:t>. When I grow up I want to become a doctor. </a:t>
            </a:r>
            <a:endParaRPr lang="el-GR" sz="2000" b="1" i="1" dirty="0">
              <a:solidFill>
                <a:schemeClr val="accent1">
                  <a:lumMod val="60000"/>
                  <a:lumOff val="40000"/>
                </a:schemeClr>
              </a:solidFill>
              <a:latin typeface="Bradley Hand ITC" pitchFamily="66" charset="0"/>
            </a:endParaRPr>
          </a:p>
          <a:p>
            <a:pPr fontAlgn="base">
              <a:spcBef>
                <a:spcPct val="0"/>
              </a:spcBef>
              <a:spcAft>
                <a:spcPct val="0"/>
              </a:spcAft>
            </a:pPr>
            <a:r>
              <a:rPr lang="en-US" sz="2000" b="1" i="1" dirty="0">
                <a:solidFill>
                  <a:schemeClr val="accent1">
                    <a:lumMod val="60000"/>
                    <a:lumOff val="40000"/>
                  </a:schemeClr>
                </a:solidFill>
                <a:latin typeface="Bradley Hand ITC" pitchFamily="66" charset="0"/>
              </a:rPr>
              <a:t>Bye.</a:t>
            </a:r>
          </a:p>
        </p:txBody>
      </p:sp>
      <p:pic>
        <p:nvPicPr>
          <p:cNvPr id="3" name="0 - Εικόνα" descr="brazil-soccer-wcup-brazil-chile.jpg"/>
          <p:cNvPicPr/>
          <p:nvPr/>
        </p:nvPicPr>
        <p:blipFill>
          <a:blip r:embed="rId2" cstate="print"/>
          <a:stretch>
            <a:fillRect/>
          </a:stretch>
        </p:blipFill>
        <p:spPr>
          <a:xfrm rot="755159">
            <a:off x="4415473" y="3922782"/>
            <a:ext cx="4127363" cy="2323070"/>
          </a:xfrm>
          <a:prstGeom prst="rect">
            <a:avLst/>
          </a:prstGeom>
        </p:spPr>
        <p:style>
          <a:lnRef idx="2">
            <a:schemeClr val="accent2"/>
          </a:lnRef>
          <a:fillRef idx="1">
            <a:schemeClr val="lt1"/>
          </a:fillRef>
          <a:effectRef idx="0">
            <a:schemeClr val="accent2"/>
          </a:effectRef>
          <a:fontRef idx="minor">
            <a:schemeClr val="dk1"/>
          </a:fontRef>
        </p:style>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251520" y="1124744"/>
            <a:ext cx="5616624" cy="347787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2000" b="1" i="1" dirty="0">
                <a:solidFill>
                  <a:schemeClr val="accent6">
                    <a:lumMod val="50000"/>
                  </a:schemeClr>
                </a:solidFill>
                <a:latin typeface="Bradley Hand ITC" pitchFamily="66" charset="0"/>
              </a:rPr>
              <a:t>Hello! How are you? I’m Paul from </a:t>
            </a:r>
            <a:r>
              <a:rPr lang="en-US" sz="2000" b="1" i="1" dirty="0" err="1">
                <a:solidFill>
                  <a:schemeClr val="accent6">
                    <a:lumMod val="50000"/>
                  </a:schemeClr>
                </a:solidFill>
                <a:latin typeface="Bradley Hand ITC" pitchFamily="66" charset="0"/>
              </a:rPr>
              <a:t>Karpenissi</a:t>
            </a:r>
            <a:r>
              <a:rPr lang="en-US" sz="2000" b="1" i="1" dirty="0">
                <a:solidFill>
                  <a:schemeClr val="accent6">
                    <a:lumMod val="50000"/>
                  </a:schemeClr>
                </a:solidFill>
                <a:latin typeface="Bradley Hand ITC" pitchFamily="66" charset="0"/>
              </a:rPr>
              <a:t>, Greece. I’m eleven and a half years old. I have got three brothers. My brothers’ names are </a:t>
            </a:r>
            <a:r>
              <a:rPr lang="en-US" sz="2000" b="1" i="1" dirty="0" err="1">
                <a:solidFill>
                  <a:schemeClr val="accent6">
                    <a:lumMod val="50000"/>
                  </a:schemeClr>
                </a:solidFill>
                <a:latin typeface="Bradley Hand ITC" pitchFamily="66" charset="0"/>
              </a:rPr>
              <a:t>Gerasimos</a:t>
            </a:r>
            <a:r>
              <a:rPr lang="en-US" sz="2000" b="1" i="1" dirty="0">
                <a:solidFill>
                  <a:schemeClr val="accent6">
                    <a:lumMod val="50000"/>
                  </a:schemeClr>
                </a:solidFill>
                <a:latin typeface="Bradley Hand ITC" pitchFamily="66" charset="0"/>
              </a:rPr>
              <a:t>, </a:t>
            </a:r>
            <a:r>
              <a:rPr lang="en-US" sz="2000" b="1" i="1" dirty="0" err="1">
                <a:solidFill>
                  <a:schemeClr val="accent6">
                    <a:lumMod val="50000"/>
                  </a:schemeClr>
                </a:solidFill>
                <a:latin typeface="Bradley Hand ITC" pitchFamily="66" charset="0"/>
              </a:rPr>
              <a:t>Fotis</a:t>
            </a:r>
            <a:r>
              <a:rPr lang="en-US" sz="2000" b="1" i="1" dirty="0">
                <a:solidFill>
                  <a:schemeClr val="accent6">
                    <a:lumMod val="50000"/>
                  </a:schemeClr>
                </a:solidFill>
                <a:latin typeface="Bradley Hand ITC" pitchFamily="66" charset="0"/>
              </a:rPr>
              <a:t> and Spyros. My mother’s name is </a:t>
            </a:r>
            <a:r>
              <a:rPr lang="en-US" sz="2000" b="1" i="1" dirty="0" err="1">
                <a:solidFill>
                  <a:schemeClr val="accent6">
                    <a:lumMod val="50000"/>
                  </a:schemeClr>
                </a:solidFill>
                <a:latin typeface="Bradley Hand ITC" pitchFamily="66" charset="0"/>
              </a:rPr>
              <a:t>Chrysanthi</a:t>
            </a:r>
            <a:r>
              <a:rPr lang="en-US" sz="2000" b="1" i="1" dirty="0">
                <a:solidFill>
                  <a:schemeClr val="accent6">
                    <a:lumMod val="50000"/>
                  </a:schemeClr>
                </a:solidFill>
                <a:latin typeface="Bradley Hand ITC" pitchFamily="66" charset="0"/>
              </a:rPr>
              <a:t> and my father’s name is Nikos. My </a:t>
            </a:r>
            <a:r>
              <a:rPr lang="en-US" sz="2000" b="1" i="1" dirty="0" err="1">
                <a:solidFill>
                  <a:schemeClr val="accent6">
                    <a:lumMod val="50000"/>
                  </a:schemeClr>
                </a:solidFill>
                <a:latin typeface="Bradley Hand ITC" pitchFamily="66" charset="0"/>
              </a:rPr>
              <a:t>favourite</a:t>
            </a:r>
            <a:r>
              <a:rPr lang="en-US" sz="2000" b="1" i="1" dirty="0">
                <a:solidFill>
                  <a:schemeClr val="accent6">
                    <a:lumMod val="50000"/>
                  </a:schemeClr>
                </a:solidFill>
                <a:latin typeface="Bradley Hand ITC" pitchFamily="66" charset="0"/>
              </a:rPr>
              <a:t> sports are football, basketball and volleyball. My </a:t>
            </a:r>
            <a:r>
              <a:rPr lang="en-US" sz="2000" b="1" i="1" dirty="0" err="1">
                <a:solidFill>
                  <a:schemeClr val="accent6">
                    <a:lumMod val="50000"/>
                  </a:schemeClr>
                </a:solidFill>
                <a:latin typeface="Bradley Hand ITC" pitchFamily="66" charset="0"/>
              </a:rPr>
              <a:t>favourite</a:t>
            </a:r>
            <a:r>
              <a:rPr lang="en-US" sz="2000" b="1" i="1" dirty="0">
                <a:solidFill>
                  <a:schemeClr val="accent6">
                    <a:lumMod val="50000"/>
                  </a:schemeClr>
                </a:solidFill>
                <a:latin typeface="Bradley Hand ITC" pitchFamily="66" charset="0"/>
              </a:rPr>
              <a:t> colors are red and white. My </a:t>
            </a:r>
            <a:r>
              <a:rPr lang="en-US" sz="2000" b="1" i="1" dirty="0" err="1">
                <a:solidFill>
                  <a:schemeClr val="accent6">
                    <a:lumMod val="50000"/>
                  </a:schemeClr>
                </a:solidFill>
                <a:latin typeface="Bradley Hand ITC" pitchFamily="66" charset="0"/>
              </a:rPr>
              <a:t>favourite</a:t>
            </a:r>
            <a:r>
              <a:rPr lang="en-US" sz="2000" b="1" i="1" dirty="0">
                <a:solidFill>
                  <a:schemeClr val="accent6">
                    <a:lumMod val="50000"/>
                  </a:schemeClr>
                </a:solidFill>
                <a:latin typeface="Bradley Hand ITC" pitchFamily="66" charset="0"/>
              </a:rPr>
              <a:t> foods are spaghetti with minced meat, pizza, pita-gyros and club sandwich. </a:t>
            </a:r>
            <a:r>
              <a:rPr lang="el-GR" sz="2000" b="1" i="1" dirty="0" err="1">
                <a:solidFill>
                  <a:schemeClr val="accent6">
                    <a:lumMod val="50000"/>
                  </a:schemeClr>
                </a:solidFill>
                <a:latin typeface="Bradley Hand ITC" pitchFamily="66" charset="0"/>
              </a:rPr>
              <a:t>Also</a:t>
            </a:r>
            <a:r>
              <a:rPr lang="el-GR" sz="2000" b="1" i="1" dirty="0">
                <a:solidFill>
                  <a:schemeClr val="accent6">
                    <a:lumMod val="50000"/>
                  </a:schemeClr>
                </a:solidFill>
                <a:latin typeface="Bradley Hand ITC" pitchFamily="66" charset="0"/>
              </a:rPr>
              <a:t> </a:t>
            </a:r>
            <a:r>
              <a:rPr lang="el-GR" sz="2000" b="1" i="1" dirty="0" err="1">
                <a:solidFill>
                  <a:schemeClr val="accent6">
                    <a:lumMod val="50000"/>
                  </a:schemeClr>
                </a:solidFill>
                <a:latin typeface="Bradley Hand ITC" pitchFamily="66" charset="0"/>
              </a:rPr>
              <a:t>my</a:t>
            </a:r>
            <a:r>
              <a:rPr lang="el-GR" sz="2000" b="1" i="1" dirty="0">
                <a:solidFill>
                  <a:schemeClr val="accent6">
                    <a:lumMod val="50000"/>
                  </a:schemeClr>
                </a:solidFill>
                <a:latin typeface="Bradley Hand ITC" pitchFamily="66" charset="0"/>
              </a:rPr>
              <a:t> </a:t>
            </a:r>
            <a:r>
              <a:rPr lang="el-GR" sz="2000" b="1" i="1" dirty="0" err="1">
                <a:solidFill>
                  <a:schemeClr val="accent6">
                    <a:lumMod val="50000"/>
                  </a:schemeClr>
                </a:solidFill>
                <a:latin typeface="Bradley Hand ITC" pitchFamily="66" charset="0"/>
              </a:rPr>
              <a:t>favourite</a:t>
            </a:r>
            <a:r>
              <a:rPr lang="el-GR" sz="2000" b="1" i="1" dirty="0">
                <a:solidFill>
                  <a:schemeClr val="accent6">
                    <a:lumMod val="50000"/>
                  </a:schemeClr>
                </a:solidFill>
                <a:latin typeface="Bradley Hand ITC" pitchFamily="66" charset="0"/>
              </a:rPr>
              <a:t> </a:t>
            </a:r>
            <a:r>
              <a:rPr lang="el-GR" sz="2000" b="1" i="1" dirty="0" err="1">
                <a:solidFill>
                  <a:schemeClr val="accent6">
                    <a:lumMod val="50000"/>
                  </a:schemeClr>
                </a:solidFill>
                <a:latin typeface="Bradley Hand ITC" pitchFamily="66" charset="0"/>
              </a:rPr>
              <a:t>hobbies</a:t>
            </a:r>
            <a:r>
              <a:rPr lang="el-GR" sz="2000" b="1" i="1" dirty="0">
                <a:solidFill>
                  <a:schemeClr val="accent6">
                    <a:lumMod val="50000"/>
                  </a:schemeClr>
                </a:solidFill>
                <a:latin typeface="Bradley Hand ITC" pitchFamily="66" charset="0"/>
              </a:rPr>
              <a:t> </a:t>
            </a:r>
            <a:r>
              <a:rPr lang="el-GR" sz="2000" b="1" i="1" dirty="0" err="1">
                <a:solidFill>
                  <a:schemeClr val="accent6">
                    <a:lumMod val="50000"/>
                  </a:schemeClr>
                </a:solidFill>
                <a:latin typeface="Bradley Hand ITC" pitchFamily="66" charset="0"/>
              </a:rPr>
              <a:t>are</a:t>
            </a:r>
            <a:r>
              <a:rPr lang="el-GR" sz="2000" b="1" i="1" dirty="0">
                <a:solidFill>
                  <a:schemeClr val="accent6">
                    <a:lumMod val="50000"/>
                  </a:schemeClr>
                </a:solidFill>
                <a:latin typeface="Bradley Hand ITC" pitchFamily="66" charset="0"/>
              </a:rPr>
              <a:t> </a:t>
            </a:r>
            <a:r>
              <a:rPr lang="el-GR" sz="2000" b="1" i="1" dirty="0" err="1">
                <a:solidFill>
                  <a:schemeClr val="accent6">
                    <a:lumMod val="50000"/>
                  </a:schemeClr>
                </a:solidFill>
                <a:latin typeface="Bradley Hand ITC" pitchFamily="66" charset="0"/>
              </a:rPr>
              <a:t>climbing</a:t>
            </a:r>
            <a:r>
              <a:rPr lang="el-GR" sz="2000" b="1" i="1" dirty="0">
                <a:solidFill>
                  <a:schemeClr val="accent6">
                    <a:lumMod val="50000"/>
                  </a:schemeClr>
                </a:solidFill>
                <a:latin typeface="Bradley Hand ITC" pitchFamily="66" charset="0"/>
              </a:rPr>
              <a:t> , </a:t>
            </a:r>
            <a:r>
              <a:rPr lang="el-GR" sz="2000" b="1" i="1" dirty="0" err="1">
                <a:solidFill>
                  <a:schemeClr val="accent6">
                    <a:lumMod val="50000"/>
                  </a:schemeClr>
                </a:solidFill>
                <a:latin typeface="Bradley Hand ITC" pitchFamily="66" charset="0"/>
              </a:rPr>
              <a:t>cycling</a:t>
            </a:r>
            <a:r>
              <a:rPr lang="el-GR" sz="2000" b="1" i="1" dirty="0">
                <a:solidFill>
                  <a:schemeClr val="accent6">
                    <a:lumMod val="50000"/>
                  </a:schemeClr>
                </a:solidFill>
                <a:latin typeface="Bradley Hand ITC" pitchFamily="66" charset="0"/>
              </a:rPr>
              <a:t> </a:t>
            </a:r>
            <a:r>
              <a:rPr lang="el-GR" sz="2000" b="1" i="1" dirty="0" err="1">
                <a:solidFill>
                  <a:schemeClr val="accent6">
                    <a:lumMod val="50000"/>
                  </a:schemeClr>
                </a:solidFill>
                <a:latin typeface="Bradley Hand ITC" pitchFamily="66" charset="0"/>
              </a:rPr>
              <a:t>and</a:t>
            </a:r>
            <a:r>
              <a:rPr lang="el-GR" sz="2000" b="1" i="1" dirty="0">
                <a:solidFill>
                  <a:schemeClr val="accent6">
                    <a:lumMod val="50000"/>
                  </a:schemeClr>
                </a:solidFill>
                <a:latin typeface="Bradley Hand ITC" pitchFamily="66" charset="0"/>
              </a:rPr>
              <a:t> </a:t>
            </a:r>
            <a:r>
              <a:rPr lang="el-GR" sz="2000" b="1" i="1" dirty="0" err="1">
                <a:solidFill>
                  <a:schemeClr val="accent6">
                    <a:lumMod val="50000"/>
                  </a:schemeClr>
                </a:solidFill>
                <a:latin typeface="Bradley Hand ITC" pitchFamily="66" charset="0"/>
              </a:rPr>
              <a:t>adventures</a:t>
            </a:r>
            <a:r>
              <a:rPr lang="el-GR" sz="2000" b="1" i="1" dirty="0">
                <a:solidFill>
                  <a:schemeClr val="accent6">
                    <a:lumMod val="50000"/>
                  </a:schemeClr>
                </a:solidFill>
                <a:latin typeface="Bradley Hand ITC" pitchFamily="66" charset="0"/>
              </a:rPr>
              <a:t>!!!</a:t>
            </a:r>
          </a:p>
        </p:txBody>
      </p:sp>
      <p:sp>
        <p:nvSpPr>
          <p:cNvPr id="26627" name="AutoShape 3" descr="data:image/jpeg;base64,/9j/4AAQSkZJRgABAQAAAQABAAD/2wCEAAkGBxQTEhUUExQVFRUXFxoWGBcXFxwYGBcaHBcXFxccGBYdHCggGRwlHBUXITEhJSorLi4uFx8zODMsNygtLisBCgoKDg0OGxAQGzckICQsLCwsLDQ0LCwvLCwsLCwsLC8sLCwsLCwsLSw0LCwtLCwsLCwsLCwsLCwsLCwsLCwsLP/AABEIALcBEwMBIgACEQEDEQH/xAAcAAAABwEBAAAAAAAAAAAAAAAAAQIDBAUGBwj/xABGEAACAQIEAgcEBwYEBAcBAAABAhEAAwQSITEFQQYTIlFhcYEykaGxBxRCUsHR8CNicoKS4RUWM/EkQ7LCU3OToqOz0oP/xAAZAQACAwEAAAAAAAAAAAAAAAABAgADBAX/xAAwEQACAgEDAwIEBQQDAAAAAAAAAQIRAxIhMQRBUSJhExRx8IGRobHBMlLR4SNCQ//aAAwDAQACEQMRAD8A4iKUIpFCoQcUCdjSXGtO4azmPtBfOjxdrLznxoAtXRHoUKFEIYNOKCdvnTc05aOuvyn4VCCrSjmQPnSgU5hj6x+dLTKDOcD+Q/oUxf30oAEnfTaioUaRzohJOGwrMJysR3iju24Ea011rHQEgd00q7cO00Bd7EIBzMUJnaaVhlUntEAVZ8M4G16SLltVG5Ztf6d6Dko7sLdFXlJ0G/cN6UuGYbiPPT510TC4M27IFgifvaR56yazfFeHXyZeLnkRpVMOoUn4K9e9FH2Y+1PhUY1LxeHNv2qiE1eh0KRhzominRdUCMsnxmmSOdQIdu2TtR9UZjnR5zFKwylmGvvMVCBXMNl9ojynWkizKzU/ieE6uDqSfvRHprVc10+A8hQTsCdoMFiMomO4Ck3LTL7QI86VbvEag60TXiTJ1PjrRDuN0KMmaKKIQUJoRQqECoU9ZsTvIHfBNScTgVABV58CIoWByS2IFCjKmjohCoUAJMd9XtnofjGXMtkkeBFByS5YG0iHY4QzJmzKPDWflUXEJGhmasgmIQFHS4sfeUgD4VWYgyfGhFtiR1XuMUKFCmLA6FFRioQOaFFRioQFGuhE7U5h8OzsFQFieQq6HQ7FnXqx/UKSU4x5dCuSXLKXEXFaMqlRHNppzCcPu3f9O27xuVUkDzOwq8wnRtrThsUIQawO1m8wusaVtcZxOx9WRbFovoDkV2skfyKQLnqZ5Acq14MCnHVe33uU5M9Ooq/2OY3uHvbMXFe34shAHrV1gLNnDqbnW2rrEaIfyq+w/FHClfq+LRZ9kh3HcQFusVB13AmmMZ0UW+pfDW2tXJnqriMiEbwrsYB30Jg6ARQzdPt6HaIpuW0thzgOL65IzWUJjso2Qjw2p3HdEbznMl1F83k1m04VilaRatgjuIHv7Qq2tYriCD2YHhfYfK7XNcUn6ZJff1GqN/1Fbx7gl+0v7R7bD90iao3t6VqcU2OuKc6MV8cQWHuNw1nn0BBGtaMTtVY69nZZdDeCWsRdY4h2W0gLEKJa4wiEB+zMiW1ifUb/AKUcMwSy9vDWQjqOqRV1YQiJDayxcvJ8OcTVX0V4E1nADGAQYu3WLkhQoPVIFCiSSVO+mo2pVjpRYuWB1yNbdG6yyyBWt5wQ2o9pSSgBYabmJJJ1dPnxL68biZ8OT8NnsZzpb0ftWTcNhpVCQyyWKw4tg5oEgvMfqM5gAJkkiO6J9KssWzv1gIksuYC3LzBETJmIJ5bmq2zgrs/6dz+kj4xSZ9Gr07Bxp6abLDNbcEwxP75FRcFgQ7R2p7gPxp67iOqAATIfHX8KmYXEm7GW25P7g0n5VnukTdLYg4/hBtiSV8p7XuqqIrRYjgeLdjltvHcSAap8RgLqHK1twe7KakJp9xovbdkZRU/CWkb2oHrTCYC6dBauHyRvyp65wjELvZuj+RvypnJeQvcUOFO5/ZgEecfOm7/C7iasBHgQakrh7qr/AKd3N/5bflUG6tye0HHmCPhFBP3Ar8km3jCqgIDA3jn361cDittkGRSrjvBPyFU2DS4xAVGbvgRp5xWnGH6q0SyhdNdGY+8wKryOKK5pFS3FH54eT35W1+FCob8buAmLjRy7CflQo6Pb9WH4a8fuQExhUQqoPGJP/uJq76Lcee1cClgVMCHJgeRrPI5GxI8queD8Qvhhlt23JMTctyP6qbJFOLVDziqOo4y2ty3IymRtIIrlPGMKEdgdNdNK2GE43isOyrcwdtg3O0Mo+RE+cU3034Tnt9eEKkCSNDp6Vjwf8cqfDKo+lnPaFChXQNAYFLB5QPPn76bo6hBdxYpNEKOoQseBD9qO0FPiSPiK6/wXDFkHbB8iT8SBXL+iwtEkMmZtwYE+naFdA4FjSOxluQNJf8K5/WbmbJTluVvTa3dsXM3WsishKlQT2lEEHSBtuCd+XPGjG4vEg/tXcJsGfaeSg+VdsfhzOhzoIIIysfaBBBHgNY9a5JgrT4Z7q9USA8lZBdI0iD7WnMVfiz5liSdquPBowY4t7opsPh3KG6zOokiROpGh0GvKPSt90e4IcThkZXuaghwLnOT7Q13EGDyIqv4G4bDrlgkgk/xEkmR5mtxwKwtuygAKyJYiNSddTAmqM/VTSdc2WZ8UVBGYvdBT3N75/Coh6CXDyjwJroMk6AtVjjGtYJFuYtzLapZUDO38R+yP14VTiz5puomWOOzmuC+jHE3ToFRR7Vxmyoo8THyrU8E+ivAaNdxfWgb9VCpPcbmo+VW/BrTY1hiMa3V4Ya2cMDCsORK/d8Tqx8NDubgDp+zbJAgARlA7skQRWyc/h7Sduro0QxoyXSBLdlbuHsFUQJbDIAGCWSrR2WMGSHO+paTXGuLcFt4i+31dCij2URRB5tl7te/YGDMV0Ppqt17+ZWFlygtsUEBlHIjnOu+1I6IrbtKyN7bEnPGrEA9nwBjQePOsuPLq1Sxv3NOSajBRa3Odf4JirTHqxdt9+TNrzJMeNTLOM4pb0XEYhR3Ekj3EV044qNp9wojiydwaVdZL+057bu7MFa43xZRq+fxexbb/ALKS/THiS+0LPrhlH4Ct59YjkTSTdXmn691T5u+Yg1y/uMDc6aY8jW3hv/RI+TVFxXSzGsNFtJ4pbIPxY10XOh+yPUTTjsv3VHkg/Kj8fH/Ygam+X+hy/wDzZj49pD4lNfnUf/NWPH/MH9C/lXVLmSIyL/SPyqOBb527Z/8A5j8qnx8X9iBqOZjpbxD/AMUf0L+VNt0rx863FPhkX8q6e3UjXq7f9IFV2Juo2i4e3H3gtMsuJ/8Amv0/wTXRz7/NeN77f/prVVxHjGIvf6jadwECuv2MFajW2hPlWU6VX7KnKwtp3ZT8xmmrMWbG5VGAVP2OcRQqyuW0k6p6BooVt1F2orUiRMxzjeK3HDOlHVoq25dRuOr18NSYrC07buR3jypcmNTVME4ajq3DOl9p92S2doYwfXlR9JOMWupYlkaQdNDNcsJHifOk3LpIidO6s3yUNVplfwvcZoUcUUVtLwqFHFCoQAo6IVa9G+CXMZfWzb0J1Zjsij2mPvGnMkDnUIaDoT0bbEEG0wzCMzEsAg8cu50MDnXUuG9GkW5bto7RDPeulj1hC5QEQ7WwS+pGsCCdaVw/B2sJYWzZHYWdT7Tsd2Y82Py0GwFZji/Si5buK1kg9kgzvBymCJgSMrA6jWRsQRPC9Da/q/YWOmMrkdLuWcMFKJaRW5MB2vVtyfGa5X0xwXU3zcJGRxJPOVHON+zHurQ9HOkyYhTmlLinUNpI7xr+tO8UrpTwcYuwwtt2wDA7+8eZEx51x4ZMmvRkdeTrKEHDVDcwnA2H1tbioQJysoOjZlhbhWNwSZHhzjXolm2zMFVJYmAPGuV4BczhpIGYEjYkqdm5iG3HhFdCbiNx0tCwWF+9c6lnCM4QMIns6rmGaSBplMd1XZ8HxJpQft+BzJ4nKpP8TRYzpBhsDafq/wBti17MQcqMVBBHeuuhHteHLO8O4FicQ31zHLcYHVVYQxjZmWOzbHIRB8tG0OE4b9RFnKA93ISb2XUNu1tSwlUgiBprB0zGptvpfdiSUPgVgj05/rSunjxRwxT7C3eyKbiGLZhEg6z2REn70DQNoNonnO9XXRni4ZerusUYbGYnu8/WqLjnSi7cUp2UU7hQJPrGlUOGkN1k+zrLEHMe7XceG1czreow5pJ416l37F+OMoLd7Gy6WcGu5TdzB1Ek5VAAHONcx221rDWsTLqQdBt46zNa7gXG1cwxYXfFpH8o2UeXdVB0z4G2HIxNlf2DmbgA/wBFz9sDlbbnyB86pjjq1Da+xZLHspPcHF+NLYcB0c5lDqV2IOmnkQR6VEbpdajVbw89qqLjm92DcyPsrtMA9zRqFO0jbflByfEcTiLdxrd3MCpgiZHoRuI1kd9aY9NBmCeGae3B0Rel9jmXHpRf5ww/Iuf5a5VdxfrRLiGO0+lP8nAX4cvJ1j/NWGjVm9xpKdMMMPtMPQ1yj623effSTi276PycCLHI6y3TPDk+03u/Oh/m3C/fb+mK5IcUaH1s1Pk4B+G/J1k9KML98+6aK50uwwXRyD/AfyrlAxfn7/7Un60fCp8nAHw2dBudKU17cT3A1leNcQV2lLr67yABVT9cMRC/0iaYL1dDDGLtDRx07Dkd5oUihVxaCjFFFHFQgJo8poL409mHIRUAM5DQy1KtBftMw9KJ1XkfhUJZFihT5t+BpQsjxHnUJYXDsG167btJq9x1RZ0EsQBJ5DWu79G+j1rAWSiHM7QbtyNWImAB9lBJgE9/pyTo5w8Z+szr2AGEHUMdidoIj3+Wu24h0vLaF8r6A22TsvoZKsOUmcszpPITohidamI5pB9JuNEuyW2lTAY6EachppBiSZ/E5BL0aERvGsnfYk76nnvI1k6PX8WHJaQZ1IBECfw3HPc1Eu2geeh3G3w5c9u+KM3pWxnvU9yRbulWDJofDu/L5eorovRPi1q4gGi3B7Qn4jvrkV/EEHKhMDnHPwnb+1LwLNbbrFc5uYIPaHia5vUYFlV8M39NleJ+x0fpj0UdLn1vDDNbczfQfYbndA7jz8ZJ3kMcF4y2HYXE3GhHeOYq46H9IrbWwETI32oPPSdzv4VXdL+FC1/xNgTYJm6q6myT9sDnbncfZ8ts2OdrTLaS/X/ZrlH/ALx3TNpiLrYy3NlwYALhgqwTOpZFGkaCR31kOJNibRy3EZQdASJB/huLoaY6K8ZW04JGZWiYYjMu+hB9xFdVs43DXtDazMdIZHuT5nKwj1qyPTRz25NuX8fQpnLTWlbHCON9JBaOW2A1z7RbZD3R9pvWB41lL/E7rklrjmf3tPdsK7J0y+iYXG6zCWxbkElQwCTyAVtVJ8NK55i/o/xFu5kdrSnuL6/EAH31fDBDCv5KHJyKPhnFmstmWZ8zXYui/H0v2wetbMV1Rjp3GBtHIisLiPo2v5A6MjebKPxp3o90Ux9hpFoOh+6wJB7xMev9qqzxhNWnuaOnyuDp8D/Svh3UXcyaW22H3T3fl4eVZnpA5dVu6Zl7DGJkfZJ+I9a3jXeuzYfEyjbSRDKeWh7tKx2O4c9t7mHuiCRE8u9WB5iQDQwy33GyK1sZtcYwEQh80U/Eio5qXxDhtyy2VwAfAhh7xUQg1sXsZAstFFGKGtEgFjnNBo5A0VCoQSRQpVFUIFRUqiqECihR0KhCULIpXUirN+Ha6A+40kcOfkKW0Z/iryVxtClLh6sU4dc5rTyYJ1+zU1IjyFV9T86IYc1pbKvH+n8P7U9h8DcY6LA/h0+VI8lCfFkZcWjUixgC3I1sbWDK6dWD45am27BC/wCkJ86qfUInxGzMY7iS2oEQqgKqroWygKDz10zE6ST6GpbjYIYlCS2+ZpBHPsxoNB37UfFi4vMpTWdssmOR10jxqpvqvIyecRA79efpp4munPM69L2LYxT5H8TiVkG2GOnaz6z+MAQNSfzk4XHAz7QJB7O6+yRpzB/LwpPDMQE2jMdCe6ToPRQSfMCrLCcHOLuImHULdY6cgecseXM5vCkcbjqsNK6K9bfnTy2z+9VtwxSl/wCq4tBaug5czaSeQbkZ5MN619noyAdCpPiKw5M8YclclJOjG8H7LgqWUnQlvYjmXJ2A3nlWv4J0pVLgRjGYAhXEC4jDdZ9RB8d96l3eAXAjBUt6qRpz0865JxNwSFFkWigysJJJIgEtOx0275pFGGZX3LunyTg2dO450aRHW5gbiFHDO2GJIa3EZjaMGAZ9loG+vdbYZb9yx7Rs3Lest2VZecksAANPHXasH0JwecdezC46MLapcZsqjQknKwbY6awJ5nbRXem627hVUtWWTMpITrHTXKTnc5xrlkSZnTNpTQWmS3trwbfj49DWnf34/h/kXD8T4q4W3Zyta/8AHVoSI3z3AoiDOk6nfargrZuL9XuDrRlJa7mVlzAgRmBnMZJGXQRvXLU6TYvFsLcPfusQ0KJmQIgxIAzEGTGo7hWmIuYZV61VW5zXNm+WlDrMzlURelhzJkLpD0UOHYG0zOjbQdV8D+dUwXEJs1weRb861XBeJXL12ILKikn10HrufSrw2OYtkeNZvmHDaSsydTGKyPRwc7GNv5szh3jm0lhG2pqZxPiFziDCybRtm2sC9IzSSDLLu6wCIU6Zp30OuxLQJYSPLXUwPnTLWSgFzDMBeyyrAaCQCVLMIB5SAY3q7Dmg5a3HZFcMs0tN7GGu8BuWVBvXUyH2Xz9kifsqRmJ8ADU3iGCsrlS2t4uF1WFNxjIl3tx+wQCYVjmaNhuYnGLN4X7l6+wN11N2JLBYKkDMddDAMaedb3hFhEtIEtqsqrEAAakAknvNW5+ogkpRXIXHSt+5gE4Jdf8A5BnwQCo+I4SyiDYUHy1+BrrDtptTBUTstZPnH4E3XDORjhikaoVPrQw/Ag50DV1u5h1O6hvShawaAexHyp/nH4J6/Jyi5wILvbc+ObT5VHHDUn2Xju/vFdfuYRIgqCKh3OAYZxqMvv8AmKMer8oLlPycyXAWDvbuDxBP5VJTglsjkfn/ANQref4HYGi8v1zFJ/wW1MnN74+VF9VH3E1z8mC/y9b/AHqOugDhFnx/qoUvzS9wa8nkQeDiIG/fTH+AtvI8pir+0nMx6z+FC6f1r+IrGss0F4lyUf8AhhG2nxqSvDnA3HuE1YjwFGsnlSvJJgUEV64NhzPuFSLdg+dP3ARRSZ/OkbbCopAFknSAPQ/nSzh4HI+VG93x/KlKRzn0oNj0jHfSBwO+9rrQcL1YGgN0LiAJhuySJQnlrtOlcwr0JmnXU6Aa66DYfrvNVGO4PhoZxhbL3IJjIoLnfdtAT3mt+LrFGKjpLE6RxMSTpJJPmST+NdX6BWVwalrn+o4AJ3yj7o+FVGDtWDfV+oXC3MwtBGYEkke0LYAK7oJj7VXmKtMgllMd41Hv5etWZ+obWnizRhcbvuaPithMSouJl61R2W0kj7p8KgcKxwPYYQ4018KhcKxKqGfUgAHSoPEOI9ddV7Vu5m0BCLmJPIk6Bdt6pgtf/HLjs/BpzwjOGrubFLhGxPlUTG4Rbwi7ZW6BqBkzt6ACZ8qRgbt5sxa0pE9gkkmBMlgpCztpJjURUso7aOzR91YA/pED4VWowg7b/L/P+jmuLTqzHYPA3bBuq7WVDsQltLKLlBkDMyoFLexpJIgc9k8b6NtirS3rJC3SotvJjrQCsB9NDIUzz08Kvce1vLqAVEb65jPZ07piAPaPh7UbC8QGDt3XNoi4SMhZT2DBDwGHZYER4ajStr16NUVTW9e3v9f9kx1LJVikxVnhOFWzaAOIdQbtz7RPd4KOQ/3rG28Q+LvqhcAuYzMdBVXfxD3WlpOgk/OTtUrheFD30WyD1pPZLOCBGs6Ll95YedLHElcpPfybp5dtMeDrPA+HW8NbyLvMsxPaY95qwGIsDe5HfzjzjasgeieKua4jFnyXMR7uyvwqbhehOGUDO1y5HImB7liKyuMLuUrMv1HuNcd4cgKNdzFgdtfdEx7qqPo5xqsl2yzu5BzqTJnk8lvZ1gxPM1M45fweDGS1ZtNfcdlcmbKu2ZydY7hPaOneRk8Ay4e9ZxF9ctq4x7bR29QGYKP4pGgHdprWiMIyxtRVXx7sDNxieDLcuEwrsbYXNEgKxcECdxpqeevOBUw4cqIEaD4bUtL9nrAFcFGtg5lYZSczRqNO/wB4o8JbtXbjurHNZZrLBlII9ktIOo1A9w76y6Jd+AaU+BvqWImKYFsnuq9uZQsZZ8qYGT7oH686rbI8fuVK2m5xSxYY7jSp7X0G4WPX+9M3MUh2QEULA4xXcjvayjT5TUdrM7mPSpV/HjbJHp+NR2viNj7/AO1Eqk4ikwoO5p3qFXmD5Coq4nw99KS4SdqlBUo+CT1Sd3woUYPnQqDbeBh2bmZ8KTbY7j3ED86QD3x5UoZZke6fxigKmPizpOo91IKxv86Vib+mikes/GBUDEYoIjPc0VRJM0dNvYbYVjMZbtKXuOAo8fgBzrI3+ll++xTB2SRtnO3vqvw9u5xO8XeVsKYCjQHwH4mt9w/BpbQKqhQOQEVq0wwL1K5fsSktjJ2+B8RuCWvqngBNE3COI2tVvK/gRHyrdA+p84ph7nvpfnJ+EFujHYfphfsNkxVoryzRp6H/AHrYYfi9q5bD2yWkgGB2gTGhGveNdtRUHj162LDG7Za+AAMi+0SSANYMDXWs9wl7WH/4rEL9Wa3nKYe2SEvAoCqtuVMkidCdiVOtWLDDPHUlT/Qido0HSJP2RJkM0KqzMsZyzAgGY1k1W4viNpEVb113zL/poWW2xJM5UWDqxI7bHah/mHDvYN5n6y/cUEAL7DZ1AtIonKR3nVssk6ioOE4ZnxloRKm555VGUie7R199MoaI0+33tfA2OGqVM0l/BLh8KRoLlyGK/cU6qvu3/tWXbguIuIzg5LfKSe2RP2RvroJq86RYzPcuHkGOvlp+vOqyxxcDKrOpAAVVEEjl6k77UmGMnv8Ama+pnpSUSEOE4q0iHC4m5cJIkTEDT2VJKiNQR8tqm4LpPiAgXFqIY5cyiWbkAVB1kmCPTkRQ4rxzIGVdSFPWNmiF5op+8ToTvJAGpNZLhOCu4y8AofIJXf2Vg6FoAmNyANCdNa2Nxlu0lX6GeMKjcu/352/k2/Rrgz8QutiL9w2sFYeAwfV2GuVHHtNtNwbR2ST2qoelmJU4wG4kF3Dt1cmbZkdhdl1XM0DU67zLnFOl1y1hH4dcsdtSUSGIFtTrEKZY66A9+s7HKX8LcshbhuEXBBIVjnRT2ZzzpvEeNX+lRpdxKpotOlXH7V3qrdpCqWlyaqEzGfay76gDemOi/SG3hr4uOhcAEQCJE89dKg4K9ctrnEAPMNoSSpE7zG/xrX9BFOJvMl0dYgQswOkchsN5+RqiShGDT4G9VGx4P05wN+FNw2mPK6oUf1CV+NL6T8fXCqAmW5dcSico2zvH2PnsOcY3pZwHBo0WyVcmISCQeZI0EDnImTAJIMZzDZsJdU3Vz2miDEgiOzofflOh8RNZ49PjlUo/kLZt+CcJuYjIbxDsSX7Q3BklnjQJqMq8xGkRmv8ApbYwosf8VcUoNAWkPmiOwBqW8B+FMXekFnDYT6xJuhvZbQG45ns+BGs90GsLw7h2I4peN/EN2PXKo3CqOQ8PUnvV3kdydKPf/BNkiN0P40bJuIsN2jcQsMzNljN2M25tgsIPtKNTV1d4zxBgl6wUBuqGuKq23YuCQxPZJH2WKsZBc8qhdMOjwwj2b1hsqyEYg6hoOu0CVkbQI21rc8B4fh7SL1CQrDOCzFm7QGxMxIA0EVfkzQ0KWm7+9xTIf504lZMXrSuOYKQY/kOnqKv+jvTDDYlgrsbNw7K5GVj3K8b+Bg1oMQAwysmYdzQR7jWP6SdC0uAvZBV98vI+UnXyPoRWZSw5NpLT7hs3b4MnZvjpUNrLL3+c1g+hvSl7bjCYkkicttyTKnYKe8HYTqDp5b68/ep9QRWfLieJ0yNx7jeSe8/H50HwxAnb1ogTyOlNMarTRXsOKAB3eOtHYPfqPdQaY5etMi4NonxFNROCWWXu+NCo4J7qFKHUhtFUbqJ/in5UYtczp4AH50ySp8++T8op2yjbifeRQEJD3CRoPj+FYb6RMc5FrDqdbhkgRtOVZjlM+6tk1xpjb1msFxlS3FkVvsqv/QW+bVo6RXk37bjp7/Q2PAuGizZRFkQBrVgLGvaYnyNKt4Gft5T3GI98z8KNkI0EE+YI843/ANxVcnqdsFPuNv2T/fWnbFjOYAJJ2AoWbWacw9kAsQhIGv8AFv3UeFx5usbRVkVlbtdlOtGsk3XGXKJAGUROskqDV2Pp3Le9hlEXnVJFuLlzYue1bTy5O3jt3TvVF0gxeDWw+HxAJu3/AGX3KsNiT4yK1F3hjgfs7D5Btli78Vmaz/SDgNu+pF+26EAgOUa2wHdJUac48KaMtEt1t97jLZnGb+FKM9tzBXYR7RkD00k+ldS6CY4kWiftW43+1aJj1KkEjwrF9JMDmxYS3JnKueCQddWMDXeTWiweKGECyhyWpBGYTqpXRQsgmWYknU7ACtuWLyRpcjppOLflFgcObrZBu07+RJn9c6ouJcPe2QLaayVLLJySSIXuJ119N5ptel7Ncd7dpgII0O2YgKGI1A5aa8hvVrbz2Bnv9tkAcrBVUZlYieyVJ7I2PZGk7VVDHKK35fb7+/5ec/Wq3Q1d6LXMlq0SOtddYibNkyYUffuSxzHRVzDYy2lupb4Zg3dQCVWBoYLnRRJ5SZJ56movQzEW26x7mKzFyGDWbROTMMzpczLAIJAkM0xVT9K+KRvq9izfN0O5Zpyyp7KJIUae23upZY5Sko9u4krbtme4JgLjpdxrqbjatrodTq23n6DxqfbxuCxCMl4umIZSuca2+8aECIZVMyB2a2nCOHn6qbdsAgoeytsudVgA5TpoANq55a4Uwe4l2w8pcMC4hAMHtCYXSWTQEmbi8jNaMeR72tv4E5VmeVGUZWBWdQD5CSPSNa1HR7iJsYa51Zy3rpCIw1YARJy8onfvgDvFPxvh72yjFiyHsiTORhyOgCkjkO47xWl+jvhSXiXukEL9nbwEnmvM98+cnPSjb4Dq23LHop0cmLtwZxuFYznOwzE7oPjHdvpeN8At3rLK8F21nQAHuGu3yqe8E8gNgdflNKRY3II7+XxrmSzZLsV7nEvqDi+uFuEx1oCydJYhZI2EwAf4fCu2YPhKWbYRNlEbbnmSBzJriWNvm9aN0zmW62vOHJce4kius8Fx5u4e1dkyyKW1+1Ha085rR1l6VYW/I9xzhgxGGu2CILL2Tro4OZdPMD0JrK/RpxJgtxGJzWyDlMypMqwHhKjTkSa2F95AIMN4gflWEe+uG4mLyleqvqc+UyFb7W37yhvGSKqw3KLgvqvqLqTN+b5fXU+tJRR5/rvpFgsUBjQiZ0M8++nVxiKIgg/vAEfAVnb33AYn6SuBSgxCrBmHj4GR3x7wO81fdDuLticKjsZdT1bkkSWUCDB71KnzJpXG7YezdBIMqSJ71GYeWq1k/owvZXxKQCBlYTHIspj3j3Vqb14Hf/UKex0QWwfZ19IphrQO8D1qTfxylIKqT3iQR8I+NM2CInte5f8A9j5Vi+groj3LeugIFSbShRt604LhickDvimy4I0YDwkT7qm4ySQrqxy+dCmAD934f2oU24LXgfDDL3eQFN3r/eJ8dqeTB9mZSfumSfdUcoJkjL5afCo3sM1IUmJ0rnvSpynFbVxtA6pr/Un4D310rCJbbTteG351lfpH4A1ywL6Ak2JYkawhjMfQhT5A1d0r05F77BSZpkJKiJ1EzMUwia9kMSP3pJ8BA32PpVV0Q4l19kQTnGhA5elXOLsypV5E6SOyR5EjQ+NJPG8c9L4/gTdkDpvgguHULcCPcEsLyMhBRluK1p2A9kjUAScwGk6MdGcTduWg9y65U7KJSMpI2Uxy3qRhMMUUw4MliTlgnMSSNGjLrEdwqThFYDY5RtlQAD4GrJdR6dMNq7jumSPrDLohIG/aCsZ/mU1Js8fvrp1mncRH/QQagG05OhYD+WflNG1pEVrjEwmpklZbXKDEdxJ/dVjypI5srlSk7BT7Gb4/jbLcSYNaH1gLrcBcgwchBDOYPj3edarB8Mw9/hwF+GBu5iVuBWMKAJbuOZ/ESIrB9GMB9avYjEPOXVLZYSxJjWfaMADSY7ZHKrNMF1h6t26pwYJYOQJMz2R2hruY3roLInOr3Q6dM6HwTAYQ2RZKWFSQwRSJEMGXXfQr6monGOjVi9ah8UEBt5D7J0IAadZJJ5nuHdWJ4V0JS2zm673GbaCy5RMyIM1Eu/R8xuEi8ckjRmYEie0DCmNPPv8ACkWeCdXwO8ifY0nDbOFUvZwZDW7RClgIUsRLQ32vOTWN+ki3lxuDJ2hf/t1+YraW5tQii2FBPsyQJM7Qu1ZT6UMMWs2b6kFrT5TCkQGggmWP2lUfzVmwyXx/qV7Nmj4z9Xt4BrhtIX6kdrKJkgCQ28iSfSud8GwnWWTisQS6i4LQBYpHsuSSsHKSBbJ5Z5+zpO43xZ7+GsWLWZmu6KATB75A00U5dfvMTtW/6P8ADLeHs27QAYqIYwBmJ1Yk9xJOh5VbOTwR35b/AEInscz49dw7Ky53VjEKQTBUaMw1KliZjuYxOlL4XxE2EXKEzTBKgkMu/bHeTO201t+KdDsFcuFurNsmP9N4UeS6gVXYnofYW2y2g5Y/eeQe7SKth1mOlF/iLJKiz4T0ksXkBzBW5iYE+GlWiNnjKfjp76wfCugxdmOIuMg0y5NWPfJiK3PD+FrYtqlsdkfeJLHmSSRWXOsSfoYNJx82TbtYu2f+W6L6i6V/7a6N0Gtn/DrLGYm5rryuvzrK/SFaS0zhfavsrv4ZV/PX+atf0asMmEsLGgQSP3m7R+JNaOperEn9P2C+CxXEAnL2c0EgcyJgx5SPfUXH9HrFwq7WxnBnMqxOo3jlOvfVkgmDlgjbvHf409ZvknWI5T4VhUnHhgSoj4TDDSJgaRMaes1Ie0v3QPDnR3bva7IWOcQPmaj4kk6yPf8AiaBNiPxqUs3CZ0RoG/2SB86w30Z25vYh4kZVG+mrMf8Atq66ZYthYKCZbVjBIAG2o03E/wAvjT/0f8OFjCyw7V0m4dY7MQgjy7X81aa04HfcnKZf3Fn+1IQkf7kVJsqfEDvjSl3HVdEPxj4VioXR3IVxST+ZNLSxPP8AXnT1tf8AbLPxFEwnvHv+Ro1RNItRpv8AKhTXUnx9x/KhR1BstcxP2Rvr28q+4D8ahZAz9rKoHcx+RNIfDtMJJ8wf7/OpFtTl7YSdtSQfdEU1vgsbb5D6sA9hpA/dDH4nSkmyX9sDLEGTlEHQgwfhTtrAkCQQPAxUfEXW0Eg+MDT1pW/JH7mMuYU4DETbg4djIYSShJ9hp1K9x/HfbYNnuoGXtj7snN6R7Q8tfAUF4VIzOM48NffEim8RYyjfSdBAIHurQ8zlFKaJ7sTcDqdUZeXaG3odqkYKCJLqraif9hTiY0hRJZ+6YYD0IalW8W+UgMFJ0lVW3HqqA/Gq0oeRkkV2Nxtu1JvXcvMbknyA+G1ZvieJu464li0rJh/tXWU5ANMxLRDagAxvAAgAkbIJ2f2l4kn1+Og+NHaKAdsXGHIhAB3DvB99XRnjh/Tz5ClRFwXC0tItuyy5FECW3nUkxzJJJPjUfH4INrMMOYg8/D8al3FUSwPaPNl2/wDaB8ap+IcJvOIVm8I/QqmrfIjdcIn4W4QuUnOBoI3HrOnkaNbkGAxB8QR8qqLfCL8HrLoSNIZST56CoeH4Xfz63LpXYAGBHLc0+m36mC/Y0WJw+VC/Wq5+6ock/wDx1kukGIvXlNoqBbdYJIYRroSGQajRvQVdvhcRbGYtA95qtxvGXVdQCR3zHftT4/S/SkBtLkyXRHif1TEdVdAIDEBomJ0JU8gRqPMiukYfFhm0BjvIifLXUVjuLZsYig2grrtcXswOYbvH6G+sjgmJu4aEa4L3OACMvkZMmtGWEcq32kDV3Rrcbigg7StHI8vlVaOIaTA8Iyzp4EzTr47Nuy+TGD8QR8ai4a01wnN1aLyLHN5ewDWVYJLlCuVuiXhuNpHbLLpM5Imo79IFXMxDZBzJgEeVI4hxFMOvbKNrACA6z5ifgaoOO8Pu4jUtCgaKi9md5POrseKHMiW+DMPdbG4suwbKNdOQHs76amPTyrfcIxVxF7Wo3ImB46TUTgyi1bi2oXcmVJJOxnnOlShcYHVMwPcCBT5cje1bAc/BZ4PiqiTlMb0luK5m7Ij0qJcxCFhltmRHI/hV7h7gjUMR/EYHpIisk3BdgJt7WRL+KVVBkk/rvqDe44BuJPcY09JEetWdmzbaZJA9/wAQZoJw20GOVco7wSCfjNGE8aW6th0yfDMqbYu3ZJdbR3HtT3gAGAJq/sYzKwyO0f8AlgU9ewKQYZifEz8SZpFl4XJm9yrP9UTTTyKfIaom4jHE6ECfj86Qhnw84iop4cWO4jxgVIbDkfaTTlOvwFUOK5DcnySDdAEQfRtKS91RqoJPiNPfJpxQMuqifU/CmYGvyA/KloLbHOuJ1n5/lQqEV8/jQphNbJaXXnRtPXX41IdnIE9rw2FChTaUOhFy8Yh1WfX8DUf6u47Wkd+34/hQoUlbitW/oSLQLby3gTA+FB7cHtaeA29+9HQo8jLglWXyjQyNuf5iplyyuXPOvdH4kmioU3YtT2GbmMyxDIfDIQffUi6BoSDJ2hoH4mhQpIS1XZE2RcZAM3GaOQkkUzbxi8gfCD85oUKsQkpNSJmFt/acA/AfCm72U9w8P0KFCpJ0HsHdu5QFMa90iq8YO2X7SZp8j8DQoVW5OwPkmJhrY/5aj0HyFQuqAaFjyAihQqSk6FkPYiyCuqAHv0J98VG+r6RA9wiioUaDQze4BnIJgjfTQ0+uECCFZvESY+dFQqNugNVwNJwtGkttPKfWrS1bHVgRnUCAGO0baQJ9TR0KEWyIjXcIQNk18I+VA5QsZde+TQoUzirFaItu1J7Kg/CjdjzGX1JoUKRLZk0rTYT2pHI1HuKVHZT40KFICiXgwMvaJnwJ+UfjSbGHLvCgfzf2o6FHVukGroVi7L22h4Pl+hSLgWOYPn+Ao6FHiVD1u0JAbvHuFChQo0iU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6629" name="AutoShape 5" descr="data:image/jpeg;base64,/9j/4AAQSkZJRgABAQAAAQABAAD/2wCEAAkGBxQTEhUUExQVFRUXFxoWGBcXFxwYGBcaHBcXFxccGBYdHCggGRwlHBUXITEhJSorLi4uFx8zODMsNygtLisBCgoKDg0OGxAQGzckICQsLCwsLDQ0LCwvLCwsLCwsLC8sLCwsLCwsLSw0LCwtLCwsLCwsLCwsLCwsLCwsLCwsLP/AABEIALcBEwMBIgACEQEDEQH/xAAcAAAABwEBAAAAAAAAAAAAAAAAAQIDBAUGBwj/xABGEAACAQIEAgcEBwYEBAcBAAABAhEAAwQSITEFQQYTIlFhcYEykaGxBxRCUsHR8CNicoKS4RUWM/EkQ7LCU3OToqOz0oP/xAAZAQACAwEAAAAAAAAAAAAAAAABAgADBAX/xAAwEQACAgEDAwIEBQQDAAAAAAAAAQIRAxIhMQRBUSJhExRx8IGRobHBMlLR4SNCQ//aAAwDAQACEQMRAD8A4iKUIpFCoQcUCdjSXGtO4azmPtBfOjxdrLznxoAtXRHoUKFEIYNOKCdvnTc05aOuvyn4VCCrSjmQPnSgU5hj6x+dLTKDOcD+Q/oUxf30oAEnfTaioUaRzohJOGwrMJysR3iju24Ea011rHQEgd00q7cO00Bd7EIBzMUJnaaVhlUntEAVZ8M4G16SLltVG5Ztf6d6Dko7sLdFXlJ0G/cN6UuGYbiPPT510TC4M27IFgifvaR56yazfFeHXyZeLnkRpVMOoUn4K9e9FH2Y+1PhUY1LxeHNv2qiE1eh0KRhzominRdUCMsnxmmSOdQIdu2TtR9UZjnR5zFKwylmGvvMVCBXMNl9ojynWkizKzU/ieE6uDqSfvRHprVc10+A8hQTsCdoMFiMomO4Ck3LTL7QI86VbvEag60TXiTJ1PjrRDuN0KMmaKKIQUJoRQqECoU9ZsTvIHfBNScTgVABV58CIoWByS2IFCjKmjohCoUAJMd9XtnofjGXMtkkeBFByS5YG0iHY4QzJmzKPDWflUXEJGhmasgmIQFHS4sfeUgD4VWYgyfGhFtiR1XuMUKFCmLA6FFRioQOaFFRioQFGuhE7U5h8OzsFQFieQq6HQ7FnXqx/UKSU4x5dCuSXLKXEXFaMqlRHNppzCcPu3f9O27xuVUkDzOwq8wnRtrThsUIQawO1m8wusaVtcZxOx9WRbFovoDkV2skfyKQLnqZ5Acq14MCnHVe33uU5M9Ooq/2OY3uHvbMXFe34shAHrV1gLNnDqbnW2rrEaIfyq+w/FHClfq+LRZ9kh3HcQFusVB13AmmMZ0UW+pfDW2tXJnqriMiEbwrsYB30Jg6ARQzdPt6HaIpuW0thzgOL65IzWUJjso2Qjw2p3HdEbznMl1F83k1m04VilaRatgjuIHv7Qq2tYriCD2YHhfYfK7XNcUn6ZJff1GqN/1Fbx7gl+0v7R7bD90iao3t6VqcU2OuKc6MV8cQWHuNw1nn0BBGtaMTtVY69nZZdDeCWsRdY4h2W0gLEKJa4wiEB+zMiW1ifUb/AKUcMwSy9vDWQjqOqRV1YQiJDayxcvJ8OcTVX0V4E1nADGAQYu3WLkhQoPVIFCiSSVO+mo2pVjpRYuWB1yNbdG6yyyBWt5wQ2o9pSSgBYabmJJJ1dPnxL68biZ8OT8NnsZzpb0ftWTcNhpVCQyyWKw4tg5oEgvMfqM5gAJkkiO6J9KssWzv1gIksuYC3LzBETJmIJ5bmq2zgrs/6dz+kj4xSZ9Gr07Bxp6abLDNbcEwxP75FRcFgQ7R2p7gPxp67iOqAATIfHX8KmYXEm7GW25P7g0n5VnukTdLYg4/hBtiSV8p7XuqqIrRYjgeLdjltvHcSAap8RgLqHK1twe7KakJp9xovbdkZRU/CWkb2oHrTCYC6dBauHyRvyp65wjELvZuj+RvypnJeQvcUOFO5/ZgEecfOm7/C7iasBHgQakrh7qr/AKd3N/5bflUG6tye0HHmCPhFBP3Ar8km3jCqgIDA3jn361cDittkGRSrjvBPyFU2DS4xAVGbvgRp5xWnGH6q0SyhdNdGY+8wKryOKK5pFS3FH54eT35W1+FCob8buAmLjRy7CflQo6Pb9WH4a8fuQExhUQqoPGJP/uJq76Lcee1cClgVMCHJgeRrPI5GxI8queD8Qvhhlt23JMTctyP6qbJFOLVDziqOo4y2ty3IymRtIIrlPGMKEdgdNdNK2GE43isOyrcwdtg3O0Mo+RE+cU3034Tnt9eEKkCSNDp6Vjwf8cqfDKo+lnPaFChXQNAYFLB5QPPn76bo6hBdxYpNEKOoQseBD9qO0FPiSPiK6/wXDFkHbB8iT8SBXL+iwtEkMmZtwYE+naFdA4FjSOxluQNJf8K5/WbmbJTluVvTa3dsXM3WsishKlQT2lEEHSBtuCd+XPGjG4vEg/tXcJsGfaeSg+VdsfhzOhzoIIIysfaBBBHgNY9a5JgrT4Z7q9USA8lZBdI0iD7WnMVfiz5liSdquPBowY4t7opsPh3KG6zOokiROpGh0GvKPSt90e4IcThkZXuaghwLnOT7Q13EGDyIqv4G4bDrlgkgk/xEkmR5mtxwKwtuygAKyJYiNSddTAmqM/VTSdc2WZ8UVBGYvdBT3N75/Coh6CXDyjwJroMk6AtVjjGtYJFuYtzLapZUDO38R+yP14VTiz5puomWOOzmuC+jHE3ToFRR7Vxmyoo8THyrU8E+ivAaNdxfWgb9VCpPcbmo+VW/BrTY1hiMa3V4Ya2cMDCsORK/d8Tqx8NDubgDp+zbJAgARlA7skQRWyc/h7Sduro0QxoyXSBLdlbuHsFUQJbDIAGCWSrR2WMGSHO+paTXGuLcFt4i+31dCij2URRB5tl7te/YGDMV0Ppqt17+ZWFlygtsUEBlHIjnOu+1I6IrbtKyN7bEnPGrEA9nwBjQePOsuPLq1Sxv3NOSajBRa3Odf4JirTHqxdt9+TNrzJMeNTLOM4pb0XEYhR3Ekj3EV044qNp9wojiydwaVdZL+057bu7MFa43xZRq+fxexbb/ALKS/THiS+0LPrhlH4Ct59YjkTSTdXmn691T5u+Yg1y/uMDc6aY8jW3hv/RI+TVFxXSzGsNFtJ4pbIPxY10XOh+yPUTTjsv3VHkg/Kj8fH/Ygam+X+hy/wDzZj49pD4lNfnUf/NWPH/MH9C/lXVLmSIyL/SPyqOBb527Z/8A5j8qnx8X9iBqOZjpbxD/AMUf0L+VNt0rx863FPhkX8q6e3UjXq7f9IFV2Juo2i4e3H3gtMsuJ/8Amv0/wTXRz7/NeN77f/prVVxHjGIvf6jadwECuv2MFajW2hPlWU6VX7KnKwtp3ZT8xmmrMWbG5VGAVP2OcRQqyuW0k6p6BooVt1F2orUiRMxzjeK3HDOlHVoq25dRuOr18NSYrC07buR3jypcmNTVME4ajq3DOl9p92S2doYwfXlR9JOMWupYlkaQdNDNcsJHifOk3LpIidO6s3yUNVplfwvcZoUcUUVtLwqFHFCoQAo6IVa9G+CXMZfWzb0J1Zjsij2mPvGnMkDnUIaDoT0bbEEG0wzCMzEsAg8cu50MDnXUuG9GkW5bto7RDPeulj1hC5QEQ7WwS+pGsCCdaVw/B2sJYWzZHYWdT7Tsd2Y82Py0GwFZji/Si5buK1kg9kgzvBymCJgSMrA6jWRsQRPC9Da/q/YWOmMrkdLuWcMFKJaRW5MB2vVtyfGa5X0xwXU3zcJGRxJPOVHON+zHurQ9HOkyYhTmlLinUNpI7xr+tO8UrpTwcYuwwtt2wDA7+8eZEx51x4ZMmvRkdeTrKEHDVDcwnA2H1tbioQJysoOjZlhbhWNwSZHhzjXolm2zMFVJYmAPGuV4BczhpIGYEjYkqdm5iG3HhFdCbiNx0tCwWF+9c6lnCM4QMIns6rmGaSBplMd1XZ8HxJpQft+BzJ4nKpP8TRYzpBhsDafq/wBti17MQcqMVBBHeuuhHteHLO8O4FicQ31zHLcYHVVYQxjZmWOzbHIRB8tG0OE4b9RFnKA93ISb2XUNu1tSwlUgiBprB0zGptvpfdiSUPgVgj05/rSunjxRwxT7C3eyKbiGLZhEg6z2REn70DQNoNonnO9XXRni4ZerusUYbGYnu8/WqLjnSi7cUp2UU7hQJPrGlUOGkN1k+zrLEHMe7XceG1czreow5pJ416l37F+OMoLd7Gy6WcGu5TdzB1Ek5VAAHONcx221rDWsTLqQdBt46zNa7gXG1cwxYXfFpH8o2UeXdVB0z4G2HIxNlf2DmbgA/wBFz9sDlbbnyB86pjjq1Da+xZLHspPcHF+NLYcB0c5lDqV2IOmnkQR6VEbpdajVbw89qqLjm92DcyPsrtMA9zRqFO0jbflByfEcTiLdxrd3MCpgiZHoRuI1kd9aY9NBmCeGae3B0Rel9jmXHpRf5ww/Iuf5a5VdxfrRLiGO0+lP8nAX4cvJ1j/NWGjVm9xpKdMMMPtMPQ1yj623effSTi276PycCLHI6y3TPDk+03u/Oh/m3C/fb+mK5IcUaH1s1Pk4B+G/J1k9KML98+6aK50uwwXRyD/AfyrlAxfn7/7Un60fCp8nAHw2dBudKU17cT3A1leNcQV2lLr67yABVT9cMRC/0iaYL1dDDGLtDRx07Dkd5oUihVxaCjFFFHFQgJo8poL409mHIRUAM5DQy1KtBftMw9KJ1XkfhUJZFihT5t+BpQsjxHnUJYXDsG167btJq9x1RZ0EsQBJ5DWu79G+j1rAWSiHM7QbtyNWImAB9lBJgE9/pyTo5w8Z+szr2AGEHUMdidoIj3+Wu24h0vLaF8r6A22TsvoZKsOUmcszpPITohidamI5pB9JuNEuyW2lTAY6EachppBiSZ/E5BL0aERvGsnfYk76nnvI1k6PX8WHJaQZ1IBECfw3HPc1Eu2geeh3G3w5c9u+KM3pWxnvU9yRbulWDJofDu/L5eorovRPi1q4gGi3B7Qn4jvrkV/EEHKhMDnHPwnb+1LwLNbbrFc5uYIPaHia5vUYFlV8M39NleJ+x0fpj0UdLn1vDDNbczfQfYbndA7jz8ZJ3kMcF4y2HYXE3GhHeOYq46H9IrbWwETI32oPPSdzv4VXdL+FC1/xNgTYJm6q6myT9sDnbncfZ8ts2OdrTLaS/X/ZrlH/ALx3TNpiLrYy3NlwYALhgqwTOpZFGkaCR31kOJNibRy3EZQdASJB/huLoaY6K8ZW04JGZWiYYjMu+hB9xFdVs43DXtDazMdIZHuT5nKwj1qyPTRz25NuX8fQpnLTWlbHCON9JBaOW2A1z7RbZD3R9pvWB41lL/E7rklrjmf3tPdsK7J0y+iYXG6zCWxbkElQwCTyAVtVJ8NK55i/o/xFu5kdrSnuL6/EAH31fDBDCv5KHJyKPhnFmstmWZ8zXYui/H0v2wetbMV1Rjp3GBtHIisLiPo2v5A6MjebKPxp3o90Ux9hpFoOh+6wJB7xMev9qqzxhNWnuaOnyuDp8D/Svh3UXcyaW22H3T3fl4eVZnpA5dVu6Zl7DGJkfZJ+I9a3jXeuzYfEyjbSRDKeWh7tKx2O4c9t7mHuiCRE8u9WB5iQDQwy33GyK1sZtcYwEQh80U/Eio5qXxDhtyy2VwAfAhh7xUQg1sXsZAstFFGKGtEgFjnNBo5A0VCoQSRQpVFUIFRUqiqECihR0KhCULIpXUirN+Ha6A+40kcOfkKW0Z/iryVxtClLh6sU4dc5rTyYJ1+zU1IjyFV9T86IYc1pbKvH+n8P7U9h8DcY6LA/h0+VI8lCfFkZcWjUixgC3I1sbWDK6dWD45am27BC/wCkJ86qfUInxGzMY7iS2oEQqgKqroWygKDz10zE6ST6GpbjYIYlCS2+ZpBHPsxoNB37UfFi4vMpTWdssmOR10jxqpvqvIyecRA79efpp4munPM69L2LYxT5H8TiVkG2GOnaz6z+MAQNSfzk4XHAz7QJB7O6+yRpzB/LwpPDMQE2jMdCe6ToPRQSfMCrLCcHOLuImHULdY6cgecseXM5vCkcbjqsNK6K9bfnTy2z+9VtwxSl/wCq4tBaug5czaSeQbkZ5MN619noyAdCpPiKw5M8YclclJOjG8H7LgqWUnQlvYjmXJ2A3nlWv4J0pVLgRjGYAhXEC4jDdZ9RB8d96l3eAXAjBUt6qRpz0865JxNwSFFkWigysJJJIgEtOx0275pFGGZX3LunyTg2dO450aRHW5gbiFHDO2GJIa3EZjaMGAZ9loG+vdbYZb9yx7Rs3Lest2VZecksAANPHXasH0JwecdezC46MLapcZsqjQknKwbY6awJ5nbRXem627hVUtWWTMpITrHTXKTnc5xrlkSZnTNpTQWmS3trwbfj49DWnf34/h/kXD8T4q4W3Zyta/8AHVoSI3z3AoiDOk6nfargrZuL9XuDrRlJa7mVlzAgRmBnMZJGXQRvXLU6TYvFsLcPfusQ0KJmQIgxIAzEGTGo7hWmIuYZV61VW5zXNm+WlDrMzlURelhzJkLpD0UOHYG0zOjbQdV8D+dUwXEJs1weRb861XBeJXL12ILKikn10HrufSrw2OYtkeNZvmHDaSsydTGKyPRwc7GNv5szh3jm0lhG2pqZxPiFziDCybRtm2sC9IzSSDLLu6wCIU6Zp30OuxLQJYSPLXUwPnTLWSgFzDMBeyyrAaCQCVLMIB5SAY3q7Dmg5a3HZFcMs0tN7GGu8BuWVBvXUyH2Xz9kifsqRmJ8ADU3iGCsrlS2t4uF1WFNxjIl3tx+wQCYVjmaNhuYnGLN4X7l6+wN11N2JLBYKkDMddDAMaedb3hFhEtIEtqsqrEAAakAknvNW5+ogkpRXIXHSt+5gE4Jdf8A5BnwQCo+I4SyiDYUHy1+BrrDtptTBUTstZPnH4E3XDORjhikaoVPrQw/Ag50DV1u5h1O6hvShawaAexHyp/nH4J6/Jyi5wILvbc+ObT5VHHDUn2Xju/vFdfuYRIgqCKh3OAYZxqMvv8AmKMer8oLlPycyXAWDvbuDxBP5VJTglsjkfn/ANQref4HYGi8v1zFJ/wW1MnN74+VF9VH3E1z8mC/y9b/AHqOugDhFnx/qoUvzS9wa8nkQeDiIG/fTH+AtvI8pir+0nMx6z+FC6f1r+IrGss0F4lyUf8AhhG2nxqSvDnA3HuE1YjwFGsnlSvJJgUEV64NhzPuFSLdg+dP3ARRSZ/OkbbCopAFknSAPQ/nSzh4HI+VG93x/KlKRzn0oNj0jHfSBwO+9rrQcL1YGgN0LiAJhuySJQnlrtOlcwr0JmnXU6Aa66DYfrvNVGO4PhoZxhbL3IJjIoLnfdtAT3mt+LrFGKjpLE6RxMSTpJJPmST+NdX6BWVwalrn+o4AJ3yj7o+FVGDtWDfV+oXC3MwtBGYEkke0LYAK7oJj7VXmKtMgllMd41Hv5etWZ+obWnizRhcbvuaPithMSouJl61R2W0kj7p8KgcKxwPYYQ4018KhcKxKqGfUgAHSoPEOI9ddV7Vu5m0BCLmJPIk6Bdt6pgtf/HLjs/BpzwjOGrubFLhGxPlUTG4Rbwi7ZW6BqBkzt6ACZ8qRgbt5sxa0pE9gkkmBMlgpCztpJjURUso7aOzR91YA/pED4VWowg7b/L/P+jmuLTqzHYPA3bBuq7WVDsQltLKLlBkDMyoFLexpJIgc9k8b6NtirS3rJC3SotvJjrQCsB9NDIUzz08Kvce1vLqAVEb65jPZ07piAPaPh7UbC8QGDt3XNoi4SMhZT2DBDwGHZYER4ajStr16NUVTW9e3v9f9kx1LJVikxVnhOFWzaAOIdQbtz7RPd4KOQ/3rG28Q+LvqhcAuYzMdBVXfxD3WlpOgk/OTtUrheFD30WyD1pPZLOCBGs6Ll95YedLHElcpPfybp5dtMeDrPA+HW8NbyLvMsxPaY95qwGIsDe5HfzjzjasgeieKua4jFnyXMR7uyvwqbhehOGUDO1y5HImB7liKyuMLuUrMv1HuNcd4cgKNdzFgdtfdEx7qqPo5xqsl2yzu5BzqTJnk8lvZ1gxPM1M45fweDGS1ZtNfcdlcmbKu2ZydY7hPaOneRk8Ay4e9ZxF9ctq4x7bR29QGYKP4pGgHdprWiMIyxtRVXx7sDNxieDLcuEwrsbYXNEgKxcECdxpqeevOBUw4cqIEaD4bUtL9nrAFcFGtg5lYZSczRqNO/wB4o8JbtXbjurHNZZrLBlII9ktIOo1A9w76y6Jd+AaU+BvqWImKYFsnuq9uZQsZZ8qYGT7oH686rbI8fuVK2m5xSxYY7jSp7X0G4WPX+9M3MUh2QEULA4xXcjvayjT5TUdrM7mPSpV/HjbJHp+NR2viNj7/AO1Eqk4ikwoO5p3qFXmD5Coq4nw99KS4SdqlBUo+CT1Sd3woUYPnQqDbeBh2bmZ8KTbY7j3ED86QD3x5UoZZke6fxigKmPizpOo91IKxv86Vib+mikes/GBUDEYoIjPc0VRJM0dNvYbYVjMZbtKXuOAo8fgBzrI3+ll++xTB2SRtnO3vqvw9u5xO8XeVsKYCjQHwH4mt9w/BpbQKqhQOQEVq0wwL1K5fsSktjJ2+B8RuCWvqngBNE3COI2tVvK/gRHyrdA+p84ph7nvpfnJ+EFujHYfphfsNkxVoryzRp6H/AHrYYfi9q5bD2yWkgGB2gTGhGveNdtRUHj162LDG7Za+AAMi+0SSANYMDXWs9wl7WH/4rEL9Wa3nKYe2SEvAoCqtuVMkidCdiVOtWLDDPHUlT/Qido0HSJP2RJkM0KqzMsZyzAgGY1k1W4viNpEVb113zL/poWW2xJM5UWDqxI7bHah/mHDvYN5n6y/cUEAL7DZ1AtIonKR3nVssk6ioOE4ZnxloRKm555VGUie7R199MoaI0+33tfA2OGqVM0l/BLh8KRoLlyGK/cU6qvu3/tWXbguIuIzg5LfKSe2RP2RvroJq86RYzPcuHkGOvlp+vOqyxxcDKrOpAAVVEEjl6k77UmGMnv8Ama+pnpSUSEOE4q0iHC4m5cJIkTEDT2VJKiNQR8tqm4LpPiAgXFqIY5cyiWbkAVB1kmCPTkRQ4rxzIGVdSFPWNmiF5op+8ToTvJAGpNZLhOCu4y8AofIJXf2Vg6FoAmNyANCdNa2Nxlu0lX6GeMKjcu/352/k2/Rrgz8QutiL9w2sFYeAwfV2GuVHHtNtNwbR2ST2qoelmJU4wG4kF3Dt1cmbZkdhdl1XM0DU67zLnFOl1y1hH4dcsdtSUSGIFtTrEKZY66A9+s7HKX8LcshbhuEXBBIVjnRT2ZzzpvEeNX+lRpdxKpotOlXH7V3qrdpCqWlyaqEzGfay76gDemOi/SG3hr4uOhcAEQCJE89dKg4K9ctrnEAPMNoSSpE7zG/xrX9BFOJvMl0dYgQswOkchsN5+RqiShGDT4G9VGx4P05wN+FNw2mPK6oUf1CV+NL6T8fXCqAmW5dcSico2zvH2PnsOcY3pZwHBo0WyVcmISCQeZI0EDnImTAJIMZzDZsJdU3Vz2miDEgiOzofflOh8RNZ49PjlUo/kLZt+CcJuYjIbxDsSX7Q3BklnjQJqMq8xGkRmv8ApbYwosf8VcUoNAWkPmiOwBqW8B+FMXekFnDYT6xJuhvZbQG45ns+BGs90GsLw7h2I4peN/EN2PXKo3CqOQ8PUnvV3kdydKPf/BNkiN0P40bJuIsN2jcQsMzNljN2M25tgsIPtKNTV1d4zxBgl6wUBuqGuKq23YuCQxPZJH2WKsZBc8qhdMOjwwj2b1hsqyEYg6hoOu0CVkbQI21rc8B4fh7SL1CQrDOCzFm7QGxMxIA0EVfkzQ0KWm7+9xTIf504lZMXrSuOYKQY/kOnqKv+jvTDDYlgrsbNw7K5GVj3K8b+Bg1oMQAwysmYdzQR7jWP6SdC0uAvZBV98vI+UnXyPoRWZSw5NpLT7hs3b4MnZvjpUNrLL3+c1g+hvSl7bjCYkkicttyTKnYKe8HYTqDp5b68/ep9QRWfLieJ0yNx7jeSe8/H50HwxAnb1ogTyOlNMarTRXsOKAB3eOtHYPfqPdQaY5etMi4NonxFNROCWWXu+NCo4J7qFKHUhtFUbqJ/in5UYtczp4AH50ySp8++T8op2yjbifeRQEJD3CRoPj+FYb6RMc5FrDqdbhkgRtOVZjlM+6tk1xpjb1msFxlS3FkVvsqv/QW+bVo6RXk37bjp7/Q2PAuGizZRFkQBrVgLGvaYnyNKt4Gft5T3GI98z8KNkI0EE+YI843/ANxVcnqdsFPuNv2T/fWnbFjOYAJJ2AoWbWacw9kAsQhIGv8AFv3UeFx5usbRVkVlbtdlOtGsk3XGXKJAGUROskqDV2Pp3Le9hlEXnVJFuLlzYue1bTy5O3jt3TvVF0gxeDWw+HxAJu3/AGX3KsNiT4yK1F3hjgfs7D5Btli78Vmaz/SDgNu+pF+26EAgOUa2wHdJUac48KaMtEt1t97jLZnGb+FKM9tzBXYR7RkD00k+ldS6CY4kWiftW43+1aJj1KkEjwrF9JMDmxYS3JnKueCQddWMDXeTWiweKGECyhyWpBGYTqpXRQsgmWYknU7ACtuWLyRpcjppOLflFgcObrZBu07+RJn9c6ouJcPe2QLaayVLLJySSIXuJ119N5ptel7Ncd7dpgII0O2YgKGI1A5aa8hvVrbz2Bnv9tkAcrBVUZlYieyVJ7I2PZGk7VVDHKK35fb7+/5ec/Wq3Q1d6LXMlq0SOtddYibNkyYUffuSxzHRVzDYy2lupb4Zg3dQCVWBoYLnRRJ5SZJ56movQzEW26x7mKzFyGDWbROTMMzpczLAIJAkM0xVT9K+KRvq9izfN0O5Zpyyp7KJIUae23upZY5Sko9u4krbtme4JgLjpdxrqbjatrodTq23n6DxqfbxuCxCMl4umIZSuca2+8aECIZVMyB2a2nCOHn6qbdsAgoeytsudVgA5TpoANq55a4Uwe4l2w8pcMC4hAMHtCYXSWTQEmbi8jNaMeR72tv4E5VmeVGUZWBWdQD5CSPSNa1HR7iJsYa51Zy3rpCIw1YARJy8onfvgDvFPxvh72yjFiyHsiTORhyOgCkjkO47xWl+jvhSXiXukEL9nbwEnmvM98+cnPSjb4Dq23LHop0cmLtwZxuFYznOwzE7oPjHdvpeN8At3rLK8F21nQAHuGu3yqe8E8gNgdflNKRY3II7+XxrmSzZLsV7nEvqDi+uFuEx1oCydJYhZI2EwAf4fCu2YPhKWbYRNlEbbnmSBzJriWNvm9aN0zmW62vOHJce4kius8Fx5u4e1dkyyKW1+1Ha085rR1l6VYW/I9xzhgxGGu2CILL2Tro4OZdPMD0JrK/RpxJgtxGJzWyDlMypMqwHhKjTkSa2F95AIMN4gflWEe+uG4mLyleqvqc+UyFb7W37yhvGSKqw3KLgvqvqLqTN+b5fXU+tJRR5/rvpFgsUBjQiZ0M8++nVxiKIgg/vAEfAVnb33AYn6SuBSgxCrBmHj4GR3x7wO81fdDuLticKjsZdT1bkkSWUCDB71KnzJpXG7YezdBIMqSJ71GYeWq1k/owvZXxKQCBlYTHIspj3j3Vqb14Hf/UKex0QWwfZ19IphrQO8D1qTfxylIKqT3iQR8I+NM2CInte5f8A9j5Vi+groj3LeugIFSbShRt604LhickDvimy4I0YDwkT7qm4ySQrqxy+dCmAD934f2oU24LXgfDDL3eQFN3r/eJ8dqeTB9mZSfumSfdUcoJkjL5afCo3sM1IUmJ0rnvSpynFbVxtA6pr/Un4D310rCJbbTteG351lfpH4A1ywL6Ak2JYkawhjMfQhT5A1d0r05F77BSZpkJKiJ1EzMUwia9kMSP3pJ8BA32PpVV0Q4l19kQTnGhA5elXOLsypV5E6SOyR5EjQ+NJPG8c9L4/gTdkDpvgguHULcCPcEsLyMhBRluK1p2A9kjUAScwGk6MdGcTduWg9y65U7KJSMpI2Uxy3qRhMMUUw4MliTlgnMSSNGjLrEdwqThFYDY5RtlQAD4GrJdR6dMNq7jumSPrDLohIG/aCsZ/mU1Js8fvrp1mncRH/QQagG05OhYD+WflNG1pEVrjEwmpklZbXKDEdxJ/dVjypI5srlSk7BT7Gb4/jbLcSYNaH1gLrcBcgwchBDOYPj3edarB8Mw9/hwF+GBu5iVuBWMKAJbuOZ/ESIrB9GMB9avYjEPOXVLZYSxJjWfaMADSY7ZHKrNMF1h6t26pwYJYOQJMz2R2hruY3roLInOr3Q6dM6HwTAYQ2RZKWFSQwRSJEMGXXfQr6monGOjVi9ah8UEBt5D7J0IAadZJJ5nuHdWJ4V0JS2zm673GbaCy5RMyIM1Eu/R8xuEi8ckjRmYEie0DCmNPPv8ACkWeCdXwO8ifY0nDbOFUvZwZDW7RClgIUsRLQ32vOTWN+ki3lxuDJ2hf/t1+YraW5tQii2FBPsyQJM7Qu1ZT6UMMWs2b6kFrT5TCkQGggmWP2lUfzVmwyXx/qV7Nmj4z9Xt4BrhtIX6kdrKJkgCQ28iSfSud8GwnWWTisQS6i4LQBYpHsuSSsHKSBbJ5Z5+zpO43xZ7+GsWLWZmu6KATB75A00U5dfvMTtW/6P8ADLeHs27QAYqIYwBmJ1Yk9xJOh5VbOTwR35b/AEInscz49dw7Ky53VjEKQTBUaMw1KliZjuYxOlL4XxE2EXKEzTBKgkMu/bHeTO201t+KdDsFcuFurNsmP9N4UeS6gVXYnofYW2y2g5Y/eeQe7SKth1mOlF/iLJKiz4T0ksXkBzBW5iYE+GlWiNnjKfjp76wfCugxdmOIuMg0y5NWPfJiK3PD+FrYtqlsdkfeJLHmSSRWXOsSfoYNJx82TbtYu2f+W6L6i6V/7a6N0Gtn/DrLGYm5rryuvzrK/SFaS0zhfavsrv4ZV/PX+atf0asMmEsLGgQSP3m7R+JNaOperEn9P2C+CxXEAnL2c0EgcyJgx5SPfUXH9HrFwq7WxnBnMqxOo3jlOvfVkgmDlgjbvHf409ZvknWI5T4VhUnHhgSoj4TDDSJgaRMaes1Ie0v3QPDnR3bva7IWOcQPmaj4kk6yPf8AiaBNiPxqUs3CZ0RoG/2SB86w30Z25vYh4kZVG+mrMf8Atq66ZYthYKCZbVjBIAG2o03E/wAvjT/0f8OFjCyw7V0m4dY7MQgjy7X81aa04HfcnKZf3Fn+1IQkf7kVJsqfEDvjSl3HVdEPxj4VioXR3IVxST+ZNLSxPP8AXnT1tf8AbLPxFEwnvHv+Ro1RNItRpv8AKhTXUnx9x/KhR1BstcxP2Rvr28q+4D8ahZAz9rKoHcx+RNIfDtMJJ8wf7/OpFtTl7YSdtSQfdEU1vgsbb5D6sA9hpA/dDH4nSkmyX9sDLEGTlEHQgwfhTtrAkCQQPAxUfEXW0Eg+MDT1pW/JH7mMuYU4DETbg4djIYSShJ9hp1K9x/HfbYNnuoGXtj7snN6R7Q8tfAUF4VIzOM48NffEim8RYyjfSdBAIHurQ8zlFKaJ7sTcDqdUZeXaG3odqkYKCJLqraif9hTiY0hRJZ+6YYD0IalW8W+UgMFJ0lVW3HqqA/Gq0oeRkkV2Nxtu1JvXcvMbknyA+G1ZvieJu464li0rJh/tXWU5ANMxLRDagAxvAAgAkbIJ2f2l4kn1+Og+NHaKAdsXGHIhAB3DvB99XRnjh/Tz5ClRFwXC0tItuyy5FECW3nUkxzJJJPjUfH4INrMMOYg8/D8al3FUSwPaPNl2/wDaB8ap+IcJvOIVm8I/QqmrfIjdcIn4W4QuUnOBoI3HrOnkaNbkGAxB8QR8qqLfCL8HrLoSNIZST56CoeH4Xfz63LpXYAGBHLc0+m36mC/Y0WJw+VC/Wq5+6ock/wDx1kukGIvXlNoqBbdYJIYRroSGQajRvQVdvhcRbGYtA95qtxvGXVdQCR3zHftT4/S/SkBtLkyXRHif1TEdVdAIDEBomJ0JU8gRqPMiukYfFhm0BjvIifLXUVjuLZsYig2grrtcXswOYbvH6G+sjgmJu4aEa4L3OACMvkZMmtGWEcq32kDV3Rrcbigg7StHI8vlVaOIaTA8Iyzp4EzTr47Nuy+TGD8QR8ai4a01wnN1aLyLHN5ewDWVYJLlCuVuiXhuNpHbLLpM5Imo79IFXMxDZBzJgEeVI4hxFMOvbKNrACA6z5ifgaoOO8Pu4jUtCgaKi9md5POrseKHMiW+DMPdbG4suwbKNdOQHs76amPTyrfcIxVxF7Wo3ImB46TUTgyi1bi2oXcmVJJOxnnOlShcYHVMwPcCBT5cje1bAc/BZ4PiqiTlMb0luK5m7Ij0qJcxCFhltmRHI/hV7h7gjUMR/EYHpIisk3BdgJt7WRL+KVVBkk/rvqDe44BuJPcY09JEetWdmzbaZJA9/wAQZoJw20GOVco7wSCfjNGE8aW6th0yfDMqbYu3ZJdbR3HtT3gAGAJq/sYzKwyO0f8AlgU9ewKQYZifEz8SZpFl4XJm9yrP9UTTTyKfIaom4jHE6ECfj86Qhnw84iop4cWO4jxgVIbDkfaTTlOvwFUOK5DcnySDdAEQfRtKS91RqoJPiNPfJpxQMuqifU/CmYGvyA/KloLbHOuJ1n5/lQqEV8/jQphNbJaXXnRtPXX41IdnIE9rw2FChTaUOhFy8Yh1WfX8DUf6u47Wkd+34/hQoUlbitW/oSLQLby3gTA+FB7cHtaeA29+9HQo8jLglWXyjQyNuf5iplyyuXPOvdH4kmioU3YtT2GbmMyxDIfDIQffUi6BoSDJ2hoH4mhQpIS1XZE2RcZAM3GaOQkkUzbxi8gfCD85oUKsQkpNSJmFt/acA/AfCm72U9w8P0KFCpJ0HsHdu5QFMa90iq8YO2X7SZp8j8DQoVW5OwPkmJhrY/5aj0HyFQuqAaFjyAihQqSk6FkPYiyCuqAHv0J98VG+r6RA9wiioUaDQze4BnIJgjfTQ0+uECCFZvESY+dFQqNugNVwNJwtGkttPKfWrS1bHVgRnUCAGO0baQJ9TR0KEWyIjXcIQNk18I+VA5QsZde+TQoUzirFaItu1J7Kg/CjdjzGX1JoUKRLZk0rTYT2pHI1HuKVHZT40KFICiXgwMvaJnwJ+UfjSbGHLvCgfzf2o6FHVukGroVi7L22h4Pl+hSLgWOYPn+Ao6FHiVD1u0JAbvHuFChQo0iU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6631" name="AutoShape 7" descr="data:image/jpeg;base64,/9j/4AAQSkZJRgABAQAAAQABAAD/2wCEAAkGBxQTEhUUExQVFRUXFxoWGBcXFxwYGBcaHBcXFxccGBYdHCggGRwlHBUXITEhJSorLi4uFx8zODMsNygtLisBCgoKDg0OGxAQGzckICQsLCwsLDQ0LCwvLCwsLCwsLC8sLCwsLCwsLSw0LCwtLCwsLCwsLCwsLCwsLCwsLCwsLP/AABEIALcBEwMBIgACEQEDEQH/xAAcAAAABwEBAAAAAAAAAAAAAAAAAQIDBAUGBwj/xABGEAACAQIEAgcEBwYEBAcBAAABAhEAAwQSITEFQQYTIlFhcYEykaGxBxRCUsHR8CNicoKS4RUWM/EkQ7LCU3OToqOz0oP/xAAZAQACAwEAAAAAAAAAAAAAAAABAgADBAX/xAAwEQACAgEDAwIEBQQDAAAAAAAAAQIRAxIhMQRBUSJhExRx8IGRobHBMlLR4SNCQ//aAAwDAQACEQMRAD8A4iKUIpFCoQcUCdjSXGtO4azmPtBfOjxdrLznxoAtXRHoUKFEIYNOKCdvnTc05aOuvyn4VCCrSjmQPnSgU5hj6x+dLTKDOcD+Q/oUxf30oAEnfTaioUaRzohJOGwrMJysR3iju24Ea011rHQEgd00q7cO00Bd7EIBzMUJnaaVhlUntEAVZ8M4G16SLltVG5Ztf6d6Dko7sLdFXlJ0G/cN6UuGYbiPPT510TC4M27IFgifvaR56yazfFeHXyZeLnkRpVMOoUn4K9e9FH2Y+1PhUY1LxeHNv2qiE1eh0KRhzominRdUCMsnxmmSOdQIdu2TtR9UZjnR5zFKwylmGvvMVCBXMNl9ojynWkizKzU/ieE6uDqSfvRHprVc10+A8hQTsCdoMFiMomO4Ck3LTL7QI86VbvEag60TXiTJ1PjrRDuN0KMmaKKIQUJoRQqECoU9ZsTvIHfBNScTgVABV58CIoWByS2IFCjKmjohCoUAJMd9XtnofjGXMtkkeBFByS5YG0iHY4QzJmzKPDWflUXEJGhmasgmIQFHS4sfeUgD4VWYgyfGhFtiR1XuMUKFCmLA6FFRioQOaFFRioQFGuhE7U5h8OzsFQFieQq6HQ7FnXqx/UKSU4x5dCuSXLKXEXFaMqlRHNppzCcPu3f9O27xuVUkDzOwq8wnRtrThsUIQawO1m8wusaVtcZxOx9WRbFovoDkV2skfyKQLnqZ5Acq14MCnHVe33uU5M9Ooq/2OY3uHvbMXFe34shAHrV1gLNnDqbnW2rrEaIfyq+w/FHClfq+LRZ9kh3HcQFusVB13AmmMZ0UW+pfDW2tXJnqriMiEbwrsYB30Jg6ARQzdPt6HaIpuW0thzgOL65IzWUJjso2Qjw2p3HdEbznMl1F83k1m04VilaRatgjuIHv7Qq2tYriCD2YHhfYfK7XNcUn6ZJff1GqN/1Fbx7gl+0v7R7bD90iao3t6VqcU2OuKc6MV8cQWHuNw1nn0BBGtaMTtVY69nZZdDeCWsRdY4h2W0gLEKJa4wiEB+zMiW1ifUb/AKUcMwSy9vDWQjqOqRV1YQiJDayxcvJ8OcTVX0V4E1nADGAQYu3WLkhQoPVIFCiSSVO+mo2pVjpRYuWB1yNbdG6yyyBWt5wQ2o9pSSgBYabmJJJ1dPnxL68biZ8OT8NnsZzpb0ftWTcNhpVCQyyWKw4tg5oEgvMfqM5gAJkkiO6J9KssWzv1gIksuYC3LzBETJmIJ5bmq2zgrs/6dz+kj4xSZ9Gr07Bxp6abLDNbcEwxP75FRcFgQ7R2p7gPxp67iOqAATIfHX8KmYXEm7GW25P7g0n5VnukTdLYg4/hBtiSV8p7XuqqIrRYjgeLdjltvHcSAap8RgLqHK1twe7KakJp9xovbdkZRU/CWkb2oHrTCYC6dBauHyRvyp65wjELvZuj+RvypnJeQvcUOFO5/ZgEecfOm7/C7iasBHgQakrh7qr/AKd3N/5bflUG6tye0HHmCPhFBP3Ar8km3jCqgIDA3jn361cDittkGRSrjvBPyFU2DS4xAVGbvgRp5xWnGH6q0SyhdNdGY+8wKryOKK5pFS3FH54eT35W1+FCob8buAmLjRy7CflQo6Pb9WH4a8fuQExhUQqoPGJP/uJq76Lcee1cClgVMCHJgeRrPI5GxI8queD8Qvhhlt23JMTctyP6qbJFOLVDziqOo4y2ty3IymRtIIrlPGMKEdgdNdNK2GE43isOyrcwdtg3O0Mo+RE+cU3034Tnt9eEKkCSNDp6Vjwf8cqfDKo+lnPaFChXQNAYFLB5QPPn76bo6hBdxYpNEKOoQseBD9qO0FPiSPiK6/wXDFkHbB8iT8SBXL+iwtEkMmZtwYE+naFdA4FjSOxluQNJf8K5/WbmbJTluVvTa3dsXM3WsishKlQT2lEEHSBtuCd+XPGjG4vEg/tXcJsGfaeSg+VdsfhzOhzoIIIysfaBBBHgNY9a5JgrT4Z7q9USA8lZBdI0iD7WnMVfiz5liSdquPBowY4t7opsPh3KG6zOokiROpGh0GvKPSt90e4IcThkZXuaghwLnOT7Q13EGDyIqv4G4bDrlgkgk/xEkmR5mtxwKwtuygAKyJYiNSddTAmqM/VTSdc2WZ8UVBGYvdBT3N75/Coh6CXDyjwJroMk6AtVjjGtYJFuYtzLapZUDO38R+yP14VTiz5puomWOOzmuC+jHE3ToFRR7Vxmyoo8THyrU8E+ivAaNdxfWgb9VCpPcbmo+VW/BrTY1hiMa3V4Ya2cMDCsORK/d8Tqx8NDubgDp+zbJAgARlA7skQRWyc/h7Sduro0QxoyXSBLdlbuHsFUQJbDIAGCWSrR2WMGSHO+paTXGuLcFt4i+31dCij2URRB5tl7te/YGDMV0Ppqt17+ZWFlygtsUEBlHIjnOu+1I6IrbtKyN7bEnPGrEA9nwBjQePOsuPLq1Sxv3NOSajBRa3Odf4JirTHqxdt9+TNrzJMeNTLOM4pb0XEYhR3Ekj3EV044qNp9wojiydwaVdZL+057bu7MFa43xZRq+fxexbb/ALKS/THiS+0LPrhlH4Ct59YjkTSTdXmn691T5u+Yg1y/uMDc6aY8jW3hv/RI+TVFxXSzGsNFtJ4pbIPxY10XOh+yPUTTjsv3VHkg/Kj8fH/Ygam+X+hy/wDzZj49pD4lNfnUf/NWPH/MH9C/lXVLmSIyL/SPyqOBb527Z/8A5j8qnx8X9iBqOZjpbxD/AMUf0L+VNt0rx863FPhkX8q6e3UjXq7f9IFV2Juo2i4e3H3gtMsuJ/8Amv0/wTXRz7/NeN77f/prVVxHjGIvf6jadwECuv2MFajW2hPlWU6VX7KnKwtp3ZT8xmmrMWbG5VGAVP2OcRQqyuW0k6p6BooVt1F2orUiRMxzjeK3HDOlHVoq25dRuOr18NSYrC07buR3jypcmNTVME4ajq3DOl9p92S2doYwfXlR9JOMWupYlkaQdNDNcsJHifOk3LpIidO6s3yUNVplfwvcZoUcUUVtLwqFHFCoQAo6IVa9G+CXMZfWzb0J1Zjsij2mPvGnMkDnUIaDoT0bbEEG0wzCMzEsAg8cu50MDnXUuG9GkW5bto7RDPeulj1hC5QEQ7WwS+pGsCCdaVw/B2sJYWzZHYWdT7Tsd2Y82Py0GwFZji/Si5buK1kg9kgzvBymCJgSMrA6jWRsQRPC9Da/q/YWOmMrkdLuWcMFKJaRW5MB2vVtyfGa5X0xwXU3zcJGRxJPOVHON+zHurQ9HOkyYhTmlLinUNpI7xr+tO8UrpTwcYuwwtt2wDA7+8eZEx51x4ZMmvRkdeTrKEHDVDcwnA2H1tbioQJysoOjZlhbhWNwSZHhzjXolm2zMFVJYmAPGuV4BczhpIGYEjYkqdm5iG3HhFdCbiNx0tCwWF+9c6lnCM4QMIns6rmGaSBplMd1XZ8HxJpQft+BzJ4nKpP8TRYzpBhsDafq/wBti17MQcqMVBBHeuuhHteHLO8O4FicQ31zHLcYHVVYQxjZmWOzbHIRB8tG0OE4b9RFnKA93ISb2XUNu1tSwlUgiBprB0zGptvpfdiSUPgVgj05/rSunjxRwxT7C3eyKbiGLZhEg6z2REn70DQNoNonnO9XXRni4ZerusUYbGYnu8/WqLjnSi7cUp2UU7hQJPrGlUOGkN1k+zrLEHMe7XceG1czreow5pJ416l37F+OMoLd7Gy6WcGu5TdzB1Ek5VAAHONcx221rDWsTLqQdBt46zNa7gXG1cwxYXfFpH8o2UeXdVB0z4G2HIxNlf2DmbgA/wBFz9sDlbbnyB86pjjq1Da+xZLHspPcHF+NLYcB0c5lDqV2IOmnkQR6VEbpdajVbw89qqLjm92DcyPsrtMA9zRqFO0jbflByfEcTiLdxrd3MCpgiZHoRuI1kd9aY9NBmCeGae3B0Rel9jmXHpRf5ww/Iuf5a5VdxfrRLiGO0+lP8nAX4cvJ1j/NWGjVm9xpKdMMMPtMPQ1yj623effSTi276PycCLHI6y3TPDk+03u/Oh/m3C/fb+mK5IcUaH1s1Pk4B+G/J1k9KML98+6aK50uwwXRyD/AfyrlAxfn7/7Un60fCp8nAHw2dBudKU17cT3A1leNcQV2lLr67yABVT9cMRC/0iaYL1dDDGLtDRx07Dkd5oUihVxaCjFFFHFQgJo8poL409mHIRUAM5DQy1KtBftMw9KJ1XkfhUJZFihT5t+BpQsjxHnUJYXDsG167btJq9x1RZ0EsQBJ5DWu79G+j1rAWSiHM7QbtyNWImAB9lBJgE9/pyTo5w8Z+szr2AGEHUMdidoIj3+Wu24h0vLaF8r6A22TsvoZKsOUmcszpPITohidamI5pB9JuNEuyW2lTAY6EachppBiSZ/E5BL0aERvGsnfYk76nnvI1k6PX8WHJaQZ1IBECfw3HPc1Eu2geeh3G3w5c9u+KM3pWxnvU9yRbulWDJofDu/L5eorovRPi1q4gGi3B7Qn4jvrkV/EEHKhMDnHPwnb+1LwLNbbrFc5uYIPaHia5vUYFlV8M39NleJ+x0fpj0UdLn1vDDNbczfQfYbndA7jz8ZJ3kMcF4y2HYXE3GhHeOYq46H9IrbWwETI32oPPSdzv4VXdL+FC1/xNgTYJm6q6myT9sDnbncfZ8ts2OdrTLaS/X/ZrlH/ALx3TNpiLrYy3NlwYALhgqwTOpZFGkaCR31kOJNibRy3EZQdASJB/huLoaY6K8ZW04JGZWiYYjMu+hB9xFdVs43DXtDazMdIZHuT5nKwj1qyPTRz25NuX8fQpnLTWlbHCON9JBaOW2A1z7RbZD3R9pvWB41lL/E7rklrjmf3tPdsK7J0y+iYXG6zCWxbkElQwCTyAVtVJ8NK55i/o/xFu5kdrSnuL6/EAH31fDBDCv5KHJyKPhnFmstmWZ8zXYui/H0v2wetbMV1Rjp3GBtHIisLiPo2v5A6MjebKPxp3o90Ux9hpFoOh+6wJB7xMev9qqzxhNWnuaOnyuDp8D/Svh3UXcyaW22H3T3fl4eVZnpA5dVu6Zl7DGJkfZJ+I9a3jXeuzYfEyjbSRDKeWh7tKx2O4c9t7mHuiCRE8u9WB5iQDQwy33GyK1sZtcYwEQh80U/Eio5qXxDhtyy2VwAfAhh7xUQg1sXsZAstFFGKGtEgFjnNBo5A0VCoQSRQpVFUIFRUqiqECihR0KhCULIpXUirN+Ha6A+40kcOfkKW0Z/iryVxtClLh6sU4dc5rTyYJ1+zU1IjyFV9T86IYc1pbKvH+n8P7U9h8DcY6LA/h0+VI8lCfFkZcWjUixgC3I1sbWDK6dWD45am27BC/wCkJ86qfUInxGzMY7iS2oEQqgKqroWygKDz10zE6ST6GpbjYIYlCS2+ZpBHPsxoNB37UfFi4vMpTWdssmOR10jxqpvqvIyecRA79efpp4munPM69L2LYxT5H8TiVkG2GOnaz6z+MAQNSfzk4XHAz7QJB7O6+yRpzB/LwpPDMQE2jMdCe6ToPRQSfMCrLCcHOLuImHULdY6cgecseXM5vCkcbjqsNK6K9bfnTy2z+9VtwxSl/wCq4tBaug5czaSeQbkZ5MN619noyAdCpPiKw5M8YclclJOjG8H7LgqWUnQlvYjmXJ2A3nlWv4J0pVLgRjGYAhXEC4jDdZ9RB8d96l3eAXAjBUt6qRpz0865JxNwSFFkWigysJJJIgEtOx0275pFGGZX3LunyTg2dO450aRHW5gbiFHDO2GJIa3EZjaMGAZ9loG+vdbYZb9yx7Rs3Lest2VZecksAANPHXasH0JwecdezC46MLapcZsqjQknKwbY6awJ5nbRXem627hVUtWWTMpITrHTXKTnc5xrlkSZnTNpTQWmS3trwbfj49DWnf34/h/kXD8T4q4W3Zyta/8AHVoSI3z3AoiDOk6nfargrZuL9XuDrRlJa7mVlzAgRmBnMZJGXQRvXLU6TYvFsLcPfusQ0KJmQIgxIAzEGTGo7hWmIuYZV61VW5zXNm+WlDrMzlURelhzJkLpD0UOHYG0zOjbQdV8D+dUwXEJs1weRb861XBeJXL12ILKikn10HrufSrw2OYtkeNZvmHDaSsydTGKyPRwc7GNv5szh3jm0lhG2pqZxPiFziDCybRtm2sC9IzSSDLLu6wCIU6Zp30OuxLQJYSPLXUwPnTLWSgFzDMBeyyrAaCQCVLMIB5SAY3q7Dmg5a3HZFcMs0tN7GGu8BuWVBvXUyH2Xz9kifsqRmJ8ADU3iGCsrlS2t4uF1WFNxjIl3tx+wQCYVjmaNhuYnGLN4X7l6+wN11N2JLBYKkDMddDAMaedb3hFhEtIEtqsqrEAAakAknvNW5+ogkpRXIXHSt+5gE4Jdf8A5BnwQCo+I4SyiDYUHy1+BrrDtptTBUTstZPnH4E3XDORjhikaoVPrQw/Ag50DV1u5h1O6hvShawaAexHyp/nH4J6/Jyi5wILvbc+ObT5VHHDUn2Xju/vFdfuYRIgqCKh3OAYZxqMvv8AmKMer8oLlPycyXAWDvbuDxBP5VJTglsjkfn/ANQref4HYGi8v1zFJ/wW1MnN74+VF9VH3E1z8mC/y9b/AHqOugDhFnx/qoUvzS9wa8nkQeDiIG/fTH+AtvI8pir+0nMx6z+FC6f1r+IrGss0F4lyUf8AhhG2nxqSvDnA3HuE1YjwFGsnlSvJJgUEV64NhzPuFSLdg+dP3ARRSZ/OkbbCopAFknSAPQ/nSzh4HI+VG93x/KlKRzn0oNj0jHfSBwO+9rrQcL1YGgN0LiAJhuySJQnlrtOlcwr0JmnXU6Aa66DYfrvNVGO4PhoZxhbL3IJjIoLnfdtAT3mt+LrFGKjpLE6RxMSTpJJPmST+NdX6BWVwalrn+o4AJ3yj7o+FVGDtWDfV+oXC3MwtBGYEkke0LYAK7oJj7VXmKtMgllMd41Hv5etWZ+obWnizRhcbvuaPithMSouJl61R2W0kj7p8KgcKxwPYYQ4018KhcKxKqGfUgAHSoPEOI9ddV7Vu5m0BCLmJPIk6Bdt6pgtf/HLjs/BpzwjOGrubFLhGxPlUTG4Rbwi7ZW6BqBkzt6ACZ8qRgbt5sxa0pE9gkkmBMlgpCztpJjURUso7aOzR91YA/pED4VWowg7b/L/P+jmuLTqzHYPA3bBuq7WVDsQltLKLlBkDMyoFLexpJIgc9k8b6NtirS3rJC3SotvJjrQCsB9NDIUzz08Kvce1vLqAVEb65jPZ07piAPaPh7UbC8QGDt3XNoi4SMhZT2DBDwGHZYER4ajStr16NUVTW9e3v9f9kx1LJVikxVnhOFWzaAOIdQbtz7RPd4KOQ/3rG28Q+LvqhcAuYzMdBVXfxD3WlpOgk/OTtUrheFD30WyD1pPZLOCBGs6Ll95YedLHElcpPfybp5dtMeDrPA+HW8NbyLvMsxPaY95qwGIsDe5HfzjzjasgeieKua4jFnyXMR7uyvwqbhehOGUDO1y5HImB7liKyuMLuUrMv1HuNcd4cgKNdzFgdtfdEx7qqPo5xqsl2yzu5BzqTJnk8lvZ1gxPM1M45fweDGS1ZtNfcdlcmbKu2ZydY7hPaOneRk8Ay4e9ZxF9ctq4x7bR29QGYKP4pGgHdprWiMIyxtRVXx7sDNxieDLcuEwrsbYXNEgKxcECdxpqeevOBUw4cqIEaD4bUtL9nrAFcFGtg5lYZSczRqNO/wB4o8JbtXbjurHNZZrLBlII9ktIOo1A9w76y6Jd+AaU+BvqWImKYFsnuq9uZQsZZ8qYGT7oH686rbI8fuVK2m5xSxYY7jSp7X0G4WPX+9M3MUh2QEULA4xXcjvayjT5TUdrM7mPSpV/HjbJHp+NR2viNj7/AO1Eqk4ikwoO5p3qFXmD5Coq4nw99KS4SdqlBUo+CT1Sd3woUYPnQqDbeBh2bmZ8KTbY7j3ED86QD3x5UoZZke6fxigKmPizpOo91IKxv86Vib+mikes/GBUDEYoIjPc0VRJM0dNvYbYVjMZbtKXuOAo8fgBzrI3+ll++xTB2SRtnO3vqvw9u5xO8XeVsKYCjQHwH4mt9w/BpbQKqhQOQEVq0wwL1K5fsSktjJ2+B8RuCWvqngBNE3COI2tVvK/gRHyrdA+p84ph7nvpfnJ+EFujHYfphfsNkxVoryzRp6H/AHrYYfi9q5bD2yWkgGB2gTGhGveNdtRUHj162LDG7Za+AAMi+0SSANYMDXWs9wl7WH/4rEL9Wa3nKYe2SEvAoCqtuVMkidCdiVOtWLDDPHUlT/Qido0HSJP2RJkM0KqzMsZyzAgGY1k1W4viNpEVb113zL/poWW2xJM5UWDqxI7bHah/mHDvYN5n6y/cUEAL7DZ1AtIonKR3nVssk6ioOE4ZnxloRKm555VGUie7R199MoaI0+33tfA2OGqVM0l/BLh8KRoLlyGK/cU6qvu3/tWXbguIuIzg5LfKSe2RP2RvroJq86RYzPcuHkGOvlp+vOqyxxcDKrOpAAVVEEjl6k77UmGMnv8Ama+pnpSUSEOE4q0iHC4m5cJIkTEDT2VJKiNQR8tqm4LpPiAgXFqIY5cyiWbkAVB1kmCPTkRQ4rxzIGVdSFPWNmiF5op+8ToTvJAGpNZLhOCu4y8AofIJXf2Vg6FoAmNyANCdNa2Nxlu0lX6GeMKjcu/352/k2/Rrgz8QutiL9w2sFYeAwfV2GuVHHtNtNwbR2ST2qoelmJU4wG4kF3Dt1cmbZkdhdl1XM0DU67zLnFOl1y1hH4dcsdtSUSGIFtTrEKZY66A9+s7HKX8LcshbhuEXBBIVjnRT2ZzzpvEeNX+lRpdxKpotOlXH7V3qrdpCqWlyaqEzGfay76gDemOi/SG3hr4uOhcAEQCJE89dKg4K9ctrnEAPMNoSSpE7zG/xrX9BFOJvMl0dYgQswOkchsN5+RqiShGDT4G9VGx4P05wN+FNw2mPK6oUf1CV+NL6T8fXCqAmW5dcSico2zvH2PnsOcY3pZwHBo0WyVcmISCQeZI0EDnImTAJIMZzDZsJdU3Vz2miDEgiOzofflOh8RNZ49PjlUo/kLZt+CcJuYjIbxDsSX7Q3BklnjQJqMq8xGkRmv8ApbYwosf8VcUoNAWkPmiOwBqW8B+FMXekFnDYT6xJuhvZbQG45ns+BGs90GsLw7h2I4peN/EN2PXKo3CqOQ8PUnvV3kdydKPf/BNkiN0P40bJuIsN2jcQsMzNljN2M25tgsIPtKNTV1d4zxBgl6wUBuqGuKq23YuCQxPZJH2WKsZBc8qhdMOjwwj2b1hsqyEYg6hoOu0CVkbQI21rc8B4fh7SL1CQrDOCzFm7QGxMxIA0EVfkzQ0KWm7+9xTIf504lZMXrSuOYKQY/kOnqKv+jvTDDYlgrsbNw7K5GVj3K8b+Bg1oMQAwysmYdzQR7jWP6SdC0uAvZBV98vI+UnXyPoRWZSw5NpLT7hs3b4MnZvjpUNrLL3+c1g+hvSl7bjCYkkicttyTKnYKe8HYTqDp5b68/ep9QRWfLieJ0yNx7jeSe8/H50HwxAnb1ogTyOlNMarTRXsOKAB3eOtHYPfqPdQaY5etMi4NonxFNROCWWXu+NCo4J7qFKHUhtFUbqJ/in5UYtczp4AH50ySp8++T8op2yjbifeRQEJD3CRoPj+FYb6RMc5FrDqdbhkgRtOVZjlM+6tk1xpjb1msFxlS3FkVvsqv/QW+bVo6RXk37bjp7/Q2PAuGizZRFkQBrVgLGvaYnyNKt4Gft5T3GI98z8KNkI0EE+YI843/ANxVcnqdsFPuNv2T/fWnbFjOYAJJ2AoWbWacw9kAsQhIGv8AFv3UeFx5usbRVkVlbtdlOtGsk3XGXKJAGUROskqDV2Pp3Le9hlEXnVJFuLlzYue1bTy5O3jt3TvVF0gxeDWw+HxAJu3/AGX3KsNiT4yK1F3hjgfs7D5Btli78Vmaz/SDgNu+pF+26EAgOUa2wHdJUac48KaMtEt1t97jLZnGb+FKM9tzBXYR7RkD00k+ldS6CY4kWiftW43+1aJj1KkEjwrF9JMDmxYS3JnKueCQddWMDXeTWiweKGECyhyWpBGYTqpXRQsgmWYknU7ACtuWLyRpcjppOLflFgcObrZBu07+RJn9c6ouJcPe2QLaayVLLJySSIXuJ119N5ptel7Ncd7dpgII0O2YgKGI1A5aa8hvVrbz2Bnv9tkAcrBVUZlYieyVJ7I2PZGk7VVDHKK35fb7+/5ec/Wq3Q1d6LXMlq0SOtddYibNkyYUffuSxzHRVzDYy2lupb4Zg3dQCVWBoYLnRRJ5SZJ56movQzEW26x7mKzFyGDWbROTMMzpczLAIJAkM0xVT9K+KRvq9izfN0O5Zpyyp7KJIUae23upZY5Sko9u4krbtme4JgLjpdxrqbjatrodTq23n6DxqfbxuCxCMl4umIZSuca2+8aECIZVMyB2a2nCOHn6qbdsAgoeytsudVgA5TpoANq55a4Uwe4l2w8pcMC4hAMHtCYXSWTQEmbi8jNaMeR72tv4E5VmeVGUZWBWdQD5CSPSNa1HR7iJsYa51Zy3rpCIw1YARJy8onfvgDvFPxvh72yjFiyHsiTORhyOgCkjkO47xWl+jvhSXiXukEL9nbwEnmvM98+cnPSjb4Dq23LHop0cmLtwZxuFYznOwzE7oPjHdvpeN8At3rLK8F21nQAHuGu3yqe8E8gNgdflNKRY3II7+XxrmSzZLsV7nEvqDi+uFuEx1oCydJYhZI2EwAf4fCu2YPhKWbYRNlEbbnmSBzJriWNvm9aN0zmW62vOHJce4kius8Fx5u4e1dkyyKW1+1Ha085rR1l6VYW/I9xzhgxGGu2CILL2Tro4OZdPMD0JrK/RpxJgtxGJzWyDlMypMqwHhKjTkSa2F95AIMN4gflWEe+uG4mLyleqvqc+UyFb7W37yhvGSKqw3KLgvqvqLqTN+b5fXU+tJRR5/rvpFgsUBjQiZ0M8++nVxiKIgg/vAEfAVnb33AYn6SuBSgxCrBmHj4GR3x7wO81fdDuLticKjsZdT1bkkSWUCDB71KnzJpXG7YezdBIMqSJ71GYeWq1k/owvZXxKQCBlYTHIspj3j3Vqb14Hf/UKex0QWwfZ19IphrQO8D1qTfxylIKqT3iQR8I+NM2CInte5f8A9j5Vi+groj3LeugIFSbShRt604LhickDvimy4I0YDwkT7qm4ySQrqxy+dCmAD934f2oU24LXgfDDL3eQFN3r/eJ8dqeTB9mZSfumSfdUcoJkjL5afCo3sM1IUmJ0rnvSpynFbVxtA6pr/Un4D310rCJbbTteG351lfpH4A1ywL6Ak2JYkawhjMfQhT5A1d0r05F77BSZpkJKiJ1EzMUwia9kMSP3pJ8BA32PpVV0Q4l19kQTnGhA5elXOLsypV5E6SOyR5EjQ+NJPG8c9L4/gTdkDpvgguHULcCPcEsLyMhBRluK1p2A9kjUAScwGk6MdGcTduWg9y65U7KJSMpI2Uxy3qRhMMUUw4MliTlgnMSSNGjLrEdwqThFYDY5RtlQAD4GrJdR6dMNq7jumSPrDLohIG/aCsZ/mU1Js8fvrp1mncRH/QQagG05OhYD+WflNG1pEVrjEwmpklZbXKDEdxJ/dVjypI5srlSk7BT7Gb4/jbLcSYNaH1gLrcBcgwchBDOYPj3edarB8Mw9/hwF+GBu5iVuBWMKAJbuOZ/ESIrB9GMB9avYjEPOXVLZYSxJjWfaMADSY7ZHKrNMF1h6t26pwYJYOQJMz2R2hruY3roLInOr3Q6dM6HwTAYQ2RZKWFSQwRSJEMGXXfQr6monGOjVi9ah8UEBt5D7J0IAadZJJ5nuHdWJ4V0JS2zm673GbaCy5RMyIM1Eu/R8xuEi8ckjRmYEie0DCmNPPv8ACkWeCdXwO8ifY0nDbOFUvZwZDW7RClgIUsRLQ32vOTWN+ki3lxuDJ2hf/t1+YraW5tQii2FBPsyQJM7Qu1ZT6UMMWs2b6kFrT5TCkQGggmWP2lUfzVmwyXx/qV7Nmj4z9Xt4BrhtIX6kdrKJkgCQ28iSfSud8GwnWWTisQS6i4LQBYpHsuSSsHKSBbJ5Z5+zpO43xZ7+GsWLWZmu6KATB75A00U5dfvMTtW/6P8ADLeHs27QAYqIYwBmJ1Yk9xJOh5VbOTwR35b/AEInscz49dw7Ky53VjEKQTBUaMw1KliZjuYxOlL4XxE2EXKEzTBKgkMu/bHeTO201t+KdDsFcuFurNsmP9N4UeS6gVXYnofYW2y2g5Y/eeQe7SKth1mOlF/iLJKiz4T0ksXkBzBW5iYE+GlWiNnjKfjp76wfCugxdmOIuMg0y5NWPfJiK3PD+FrYtqlsdkfeJLHmSSRWXOsSfoYNJx82TbtYu2f+W6L6i6V/7a6N0Gtn/DrLGYm5rryuvzrK/SFaS0zhfavsrv4ZV/PX+atf0asMmEsLGgQSP3m7R+JNaOperEn9P2C+CxXEAnL2c0EgcyJgx5SPfUXH9HrFwq7WxnBnMqxOo3jlOvfVkgmDlgjbvHf409ZvknWI5T4VhUnHhgSoj4TDDSJgaRMaes1Ie0v3QPDnR3bva7IWOcQPmaj4kk6yPf8AiaBNiPxqUs3CZ0RoG/2SB86w30Z25vYh4kZVG+mrMf8Atq66ZYthYKCZbVjBIAG2o03E/wAvjT/0f8OFjCyw7V0m4dY7MQgjy7X81aa04HfcnKZf3Fn+1IQkf7kVJsqfEDvjSl3HVdEPxj4VioXR3IVxST+ZNLSxPP8AXnT1tf8AbLPxFEwnvHv+Ro1RNItRpv8AKhTXUnx9x/KhR1BstcxP2Rvr28q+4D8ahZAz9rKoHcx+RNIfDtMJJ8wf7/OpFtTl7YSdtSQfdEU1vgsbb5D6sA9hpA/dDH4nSkmyX9sDLEGTlEHQgwfhTtrAkCQQPAxUfEXW0Eg+MDT1pW/JH7mMuYU4DETbg4djIYSShJ9hp1K9x/HfbYNnuoGXtj7snN6R7Q8tfAUF4VIzOM48NffEim8RYyjfSdBAIHurQ8zlFKaJ7sTcDqdUZeXaG3odqkYKCJLqraif9hTiY0hRJZ+6YYD0IalW8W+UgMFJ0lVW3HqqA/Gq0oeRkkV2Nxtu1JvXcvMbknyA+G1ZvieJu464li0rJh/tXWU5ANMxLRDagAxvAAgAkbIJ2f2l4kn1+Og+NHaKAdsXGHIhAB3DvB99XRnjh/Tz5ClRFwXC0tItuyy5FECW3nUkxzJJJPjUfH4INrMMOYg8/D8al3FUSwPaPNl2/wDaB8ap+IcJvOIVm8I/QqmrfIjdcIn4W4QuUnOBoI3HrOnkaNbkGAxB8QR8qqLfCL8HrLoSNIZST56CoeH4Xfz63LpXYAGBHLc0+m36mC/Y0WJw+VC/Wq5+6ock/wDx1kukGIvXlNoqBbdYJIYRroSGQajRvQVdvhcRbGYtA95qtxvGXVdQCR3zHftT4/S/SkBtLkyXRHif1TEdVdAIDEBomJ0JU8gRqPMiukYfFhm0BjvIifLXUVjuLZsYig2grrtcXswOYbvH6G+sjgmJu4aEa4L3OACMvkZMmtGWEcq32kDV3Rrcbigg7StHI8vlVaOIaTA8Iyzp4EzTr47Nuy+TGD8QR8ai4a01wnN1aLyLHN5ewDWVYJLlCuVuiXhuNpHbLLpM5Imo79IFXMxDZBzJgEeVI4hxFMOvbKNrACA6z5ifgaoOO8Pu4jUtCgaKi9md5POrseKHMiW+DMPdbG4suwbKNdOQHs76amPTyrfcIxVxF7Wo3ImB46TUTgyi1bi2oXcmVJJOxnnOlShcYHVMwPcCBT5cje1bAc/BZ4PiqiTlMb0luK5m7Ij0qJcxCFhltmRHI/hV7h7gjUMR/EYHpIisk3BdgJt7WRL+KVVBkk/rvqDe44BuJPcY09JEetWdmzbaZJA9/wAQZoJw20GOVco7wSCfjNGE8aW6th0yfDMqbYu3ZJdbR3HtT3gAGAJq/sYzKwyO0f8AlgU9ewKQYZifEz8SZpFl4XJm9yrP9UTTTyKfIaom4jHE6ECfj86Qhnw84iop4cWO4jxgVIbDkfaTTlOvwFUOK5DcnySDdAEQfRtKS91RqoJPiNPfJpxQMuqifU/CmYGvyA/KloLbHOuJ1n5/lQqEV8/jQphNbJaXXnRtPXX41IdnIE9rw2FChTaUOhFy8Yh1WfX8DUf6u47Wkd+34/hQoUlbitW/oSLQLby3gTA+FB7cHtaeA29+9HQo8jLglWXyjQyNuf5iplyyuXPOvdH4kmioU3YtT2GbmMyxDIfDIQffUi6BoSDJ2hoH4mhQpIS1XZE2RcZAM3GaOQkkUzbxi8gfCD85oUKsQkpNSJmFt/acA/AfCm72U9w8P0KFCpJ0HsHdu5QFMa90iq8YO2X7SZp8j8DQoVW5OwPkmJhrY/5aj0HyFQuqAaFjyAihQqSk6FkPYiyCuqAHv0J98VG+r6RA9wiioUaDQze4BnIJgjfTQ0+uECCFZvESY+dFQqNugNVwNJwtGkttPKfWrS1bHVgRnUCAGO0baQJ9TR0KEWyIjXcIQNk18I+VA5QsZde+TQoUzirFaItu1J7Kg/CjdjzGX1JoUKRLZk0rTYT2pHI1HuKVHZT40KFICiXgwMvaJnwJ+UfjSbGHLvCgfzf2o6FHVukGroVi7L22h4Pl+hSLgWOYPn+Ao6FHiVD1u0JAbvHuFChQo0iU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6633" name="Picture 9" descr="https://encrypted-tbn3.gstatic.com/images?q=tbn:ANd9GcS741h2wufHz6iyR49V2F-Ucz_od2vL5uAffPTc-6zjM9GTsGRJJg"/>
          <p:cNvPicPr>
            <a:picLocks noChangeAspect="1" noChangeArrowheads="1"/>
          </p:cNvPicPr>
          <p:nvPr/>
        </p:nvPicPr>
        <p:blipFill>
          <a:blip r:embed="rId2" cstate="print"/>
          <a:srcRect/>
          <a:stretch>
            <a:fillRect/>
          </a:stretch>
        </p:blipFill>
        <p:spPr bwMode="auto">
          <a:xfrm>
            <a:off x="6156176" y="4653136"/>
            <a:ext cx="2619375" cy="174307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539552" y="1772816"/>
            <a:ext cx="7344816" cy="1015663"/>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b="1" i="1" dirty="0">
                <a:solidFill>
                  <a:srgbClr val="00B050"/>
                </a:solidFill>
                <a:latin typeface="Bradley Hand ITC" pitchFamily="66" charset="0"/>
              </a:rPr>
              <a:t>My  name is Gus and my favorite sport is football and my favorite   food  is spaghetti. </a:t>
            </a:r>
            <a:endParaRPr lang="en-US" sz="2000" b="1" i="1" dirty="0" smtClean="0">
              <a:solidFill>
                <a:srgbClr val="00B050"/>
              </a:solidFill>
              <a:latin typeface="Bradley Hand ITC" pitchFamily="66"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2000" b="1" i="1" dirty="0" smtClean="0">
                <a:solidFill>
                  <a:srgbClr val="00B050"/>
                </a:solidFill>
                <a:latin typeface="Bradley Hand ITC" pitchFamily="66" charset="0"/>
              </a:rPr>
              <a:t>When  </a:t>
            </a:r>
            <a:r>
              <a:rPr lang="en-US" sz="2000" b="1" i="1" dirty="0">
                <a:solidFill>
                  <a:srgbClr val="00B050"/>
                </a:solidFill>
                <a:latin typeface="Bradley Hand ITC" pitchFamily="66" charset="0"/>
              </a:rPr>
              <a:t>I  grow  I want to become a vet.</a:t>
            </a:r>
          </a:p>
        </p:txBody>
      </p:sp>
      <p:pic>
        <p:nvPicPr>
          <p:cNvPr id="3" name="2 - Εικόνα" descr="http://www.williston-sc.com/wp-content/uploads/2014/08/SoccerBall.jpg"/>
          <p:cNvPicPr/>
          <p:nvPr/>
        </p:nvPicPr>
        <p:blipFill>
          <a:blip r:embed="rId2" cstate="print"/>
          <a:srcRect/>
          <a:stretch>
            <a:fillRect/>
          </a:stretch>
        </p:blipFill>
        <p:spPr bwMode="auto">
          <a:xfrm>
            <a:off x="2699792" y="3645024"/>
            <a:ext cx="5274310" cy="20905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rot="21019696">
            <a:off x="658738" y="1216019"/>
            <a:ext cx="3816424" cy="2862322"/>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i="1" dirty="0">
                <a:solidFill>
                  <a:schemeClr val="accent6">
                    <a:lumMod val="50000"/>
                  </a:schemeClr>
                </a:solidFill>
                <a:latin typeface="Bradley Hand ITC" pitchFamily="66" charset="0"/>
              </a:rPr>
              <a:t>Hi </a:t>
            </a:r>
            <a:r>
              <a:rPr lang="en-US" sz="2000" b="1" i="1" dirty="0" smtClean="0">
                <a:solidFill>
                  <a:schemeClr val="accent6">
                    <a:lumMod val="50000"/>
                  </a:schemeClr>
                </a:solidFill>
                <a:latin typeface="Bradley Hand ITC" pitchFamily="66" charset="0"/>
              </a:rPr>
              <a:t>,my </a:t>
            </a:r>
            <a:r>
              <a:rPr lang="en-US" sz="2000" b="1" i="1" dirty="0">
                <a:solidFill>
                  <a:schemeClr val="accent6">
                    <a:lumMod val="50000"/>
                  </a:schemeClr>
                </a:solidFill>
                <a:latin typeface="Bradley Hand ITC" pitchFamily="66" charset="0"/>
              </a:rPr>
              <a:t>name is </a:t>
            </a:r>
            <a:r>
              <a:rPr lang="en-US" sz="2000" b="1" i="1" dirty="0" err="1">
                <a:solidFill>
                  <a:schemeClr val="accent6">
                    <a:lumMod val="50000"/>
                  </a:schemeClr>
                </a:solidFill>
                <a:latin typeface="Bradley Hand ITC" pitchFamily="66" charset="0"/>
              </a:rPr>
              <a:t>Manthos</a:t>
            </a:r>
            <a:r>
              <a:rPr lang="en-US" sz="2000" b="1" i="1" dirty="0">
                <a:solidFill>
                  <a:schemeClr val="accent6">
                    <a:lumMod val="50000"/>
                  </a:schemeClr>
                </a:solidFill>
                <a:latin typeface="Bradley Hand ITC" pitchFamily="66" charset="0"/>
              </a:rPr>
              <a:t> .My hobbies are car races, drifting and pursuit. I will become a racer drifter. I am 11 years old. My nicknames are </a:t>
            </a:r>
            <a:r>
              <a:rPr lang="en-US" sz="2000" b="1" i="1" dirty="0" err="1">
                <a:solidFill>
                  <a:schemeClr val="accent6">
                    <a:lumMod val="50000"/>
                  </a:schemeClr>
                </a:solidFill>
                <a:latin typeface="Bradley Hand ITC" pitchFamily="66" charset="0"/>
              </a:rPr>
              <a:t>Nos</a:t>
            </a:r>
            <a:r>
              <a:rPr lang="en-US" sz="2000" b="1" i="1" dirty="0">
                <a:solidFill>
                  <a:schemeClr val="accent6">
                    <a:lumMod val="50000"/>
                  </a:schemeClr>
                </a:solidFill>
                <a:latin typeface="Bradley Hand ITC" pitchFamily="66" charset="0"/>
              </a:rPr>
              <a:t> </a:t>
            </a:r>
            <a:r>
              <a:rPr lang="en-US" sz="2000" b="1" i="1" dirty="0" err="1">
                <a:solidFill>
                  <a:schemeClr val="accent6">
                    <a:lumMod val="50000"/>
                  </a:schemeClr>
                </a:solidFill>
                <a:latin typeface="Bradley Hand ITC" pitchFamily="66" charset="0"/>
              </a:rPr>
              <a:t>Tron</a:t>
            </a:r>
            <a:r>
              <a:rPr lang="en-US" sz="2000" b="1" i="1" dirty="0">
                <a:solidFill>
                  <a:schemeClr val="accent6">
                    <a:lumMod val="50000"/>
                  </a:schemeClr>
                </a:solidFill>
                <a:latin typeface="Bradley Hand ITC" pitchFamily="66" charset="0"/>
              </a:rPr>
              <a:t> Wanted Racer. My </a:t>
            </a:r>
            <a:r>
              <a:rPr lang="en-US" sz="2000" b="1" i="1" dirty="0" err="1">
                <a:solidFill>
                  <a:schemeClr val="accent6">
                    <a:lumMod val="50000"/>
                  </a:schemeClr>
                </a:solidFill>
                <a:latin typeface="Bradley Hand ITC" pitchFamily="66" charset="0"/>
              </a:rPr>
              <a:t>favourite</a:t>
            </a:r>
            <a:r>
              <a:rPr lang="en-US" sz="2000" b="1" i="1" dirty="0">
                <a:solidFill>
                  <a:schemeClr val="accent6">
                    <a:lumMod val="50000"/>
                  </a:schemeClr>
                </a:solidFill>
                <a:latin typeface="Bradley Hand ITC" pitchFamily="66" charset="0"/>
              </a:rPr>
              <a:t> cars are </a:t>
            </a:r>
            <a:r>
              <a:rPr lang="en-US" sz="2000" b="1" i="1" dirty="0" err="1">
                <a:solidFill>
                  <a:schemeClr val="accent6">
                    <a:lumMod val="50000"/>
                  </a:schemeClr>
                </a:solidFill>
                <a:latin typeface="Bradley Hand ITC" pitchFamily="66" charset="0"/>
              </a:rPr>
              <a:t>bmw</a:t>
            </a:r>
            <a:r>
              <a:rPr lang="en-US" sz="2000" b="1" i="1" dirty="0">
                <a:solidFill>
                  <a:schemeClr val="accent6">
                    <a:lumMod val="50000"/>
                  </a:schemeClr>
                </a:solidFill>
                <a:latin typeface="Bradley Hand ITC" pitchFamily="66" charset="0"/>
              </a:rPr>
              <a:t> m3 </a:t>
            </a:r>
            <a:r>
              <a:rPr lang="en-US" sz="2000" b="1" i="1" dirty="0" err="1">
                <a:solidFill>
                  <a:schemeClr val="accent6">
                    <a:lumMod val="50000"/>
                  </a:schemeClr>
                </a:solidFill>
                <a:latin typeface="Bradley Hand ITC" pitchFamily="66" charset="0"/>
              </a:rPr>
              <a:t>gtr</a:t>
            </a:r>
            <a:r>
              <a:rPr lang="en-US" sz="2000" b="1" i="1" dirty="0">
                <a:solidFill>
                  <a:schemeClr val="accent6">
                    <a:lumMod val="50000"/>
                  </a:schemeClr>
                </a:solidFill>
                <a:latin typeface="Bradley Hand ITC" pitchFamily="66" charset="0"/>
              </a:rPr>
              <a:t>, </a:t>
            </a:r>
            <a:r>
              <a:rPr lang="en-US" sz="2000" b="1" i="1" dirty="0" err="1">
                <a:solidFill>
                  <a:schemeClr val="accent6">
                    <a:lumMod val="50000"/>
                  </a:schemeClr>
                </a:solidFill>
                <a:latin typeface="Bradley Hand ITC" pitchFamily="66" charset="0"/>
              </a:rPr>
              <a:t>bucati</a:t>
            </a:r>
            <a:r>
              <a:rPr lang="en-US" sz="2000" b="1" i="1" dirty="0">
                <a:solidFill>
                  <a:schemeClr val="accent6">
                    <a:lumMod val="50000"/>
                  </a:schemeClr>
                </a:solidFill>
                <a:latin typeface="Bradley Hand ITC" pitchFamily="66" charset="0"/>
              </a:rPr>
              <a:t>, Toyota supra. My favorite  colors are blue, white and black. </a:t>
            </a:r>
          </a:p>
        </p:txBody>
      </p:sp>
      <p:pic>
        <p:nvPicPr>
          <p:cNvPr id="3" name="4 - Εικόνα" descr="0f04f720-4b14-4af4-86e8-3065cbc91cc6.jpg"/>
          <p:cNvPicPr/>
          <p:nvPr/>
        </p:nvPicPr>
        <p:blipFill>
          <a:blip r:embed="rId2" cstate="print"/>
          <a:stretch>
            <a:fillRect/>
          </a:stretch>
        </p:blipFill>
        <p:spPr>
          <a:xfrm>
            <a:off x="3923928" y="3717032"/>
            <a:ext cx="4860032" cy="291783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rot="536770">
            <a:off x="3923928" y="1844824"/>
            <a:ext cx="4716016" cy="2523768"/>
          </a:xfrm>
          <a:prstGeom prst="rect">
            <a:avLst/>
          </a:prstGeom>
          <a:ln>
            <a:solidFill>
              <a:schemeClr val="accent1">
                <a:lumMod val="60000"/>
                <a:lumOff val="40000"/>
              </a:schemeClr>
            </a:solidFill>
            <a:headEnd/>
            <a:tailEn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b="1" i="1" dirty="0">
                <a:solidFill>
                  <a:srgbClr val="D60093"/>
                </a:solidFill>
                <a:latin typeface="Bradley Hand ITC" pitchFamily="66" charset="0"/>
              </a:rPr>
              <a:t>Hi !</a:t>
            </a:r>
            <a:endParaRPr lang="el-GR" sz="2000" b="1" i="1" dirty="0">
              <a:solidFill>
                <a:srgbClr val="D60093"/>
              </a:solidFill>
              <a:latin typeface="Bradley Hand ITC"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2000" b="1" i="1" dirty="0">
                <a:solidFill>
                  <a:srgbClr val="D60093"/>
                </a:solidFill>
                <a:latin typeface="Bradley Hand ITC" pitchFamily="66" charset="0"/>
              </a:rPr>
              <a:t>My name is Sophia. I’m 11 years old. </a:t>
            </a:r>
            <a:endParaRPr lang="en-US" sz="2000" b="1" i="1" dirty="0" smtClean="0">
              <a:solidFill>
                <a:srgbClr val="D60093"/>
              </a:solidFill>
              <a:latin typeface="Bradley Hand ITC"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2000" b="1" i="1" dirty="0" smtClean="0">
                <a:solidFill>
                  <a:srgbClr val="D60093"/>
                </a:solidFill>
                <a:latin typeface="Bradley Hand ITC" pitchFamily="66" charset="0"/>
              </a:rPr>
              <a:t>My </a:t>
            </a:r>
            <a:r>
              <a:rPr lang="en-US" sz="2000" b="1" i="1" dirty="0" err="1">
                <a:solidFill>
                  <a:srgbClr val="D60093"/>
                </a:solidFill>
                <a:latin typeface="Bradley Hand ITC" pitchFamily="66" charset="0"/>
              </a:rPr>
              <a:t>favourite</a:t>
            </a:r>
            <a:r>
              <a:rPr lang="en-US" sz="2000" b="1" i="1" dirty="0">
                <a:solidFill>
                  <a:srgbClr val="D60093"/>
                </a:solidFill>
                <a:latin typeface="Bradley Hand ITC" pitchFamily="66" charset="0"/>
              </a:rPr>
              <a:t> </a:t>
            </a:r>
            <a:r>
              <a:rPr lang="en-US" sz="2000" b="1" i="1" dirty="0" smtClean="0">
                <a:solidFill>
                  <a:srgbClr val="D60093"/>
                </a:solidFill>
                <a:latin typeface="Bradley Hand ITC" pitchFamily="66" charset="0"/>
              </a:rPr>
              <a:t> sports </a:t>
            </a:r>
            <a:r>
              <a:rPr lang="en-US" sz="2000" b="1" i="1" dirty="0">
                <a:solidFill>
                  <a:srgbClr val="D60093"/>
                </a:solidFill>
                <a:latin typeface="Bradley Hand ITC" pitchFamily="66" charset="0"/>
              </a:rPr>
              <a:t>are football and tennis. </a:t>
            </a:r>
            <a:endParaRPr lang="en-US" sz="2000" b="1" i="1" dirty="0" smtClean="0">
              <a:solidFill>
                <a:srgbClr val="D60093"/>
              </a:solidFill>
              <a:latin typeface="Bradley Hand ITC"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2000" b="1" i="1" dirty="0" smtClean="0">
                <a:solidFill>
                  <a:srgbClr val="D60093"/>
                </a:solidFill>
                <a:latin typeface="Bradley Hand ITC" pitchFamily="66" charset="0"/>
              </a:rPr>
              <a:t>My </a:t>
            </a:r>
            <a:r>
              <a:rPr lang="en-US" sz="2000" b="1" i="1" dirty="0" err="1">
                <a:solidFill>
                  <a:srgbClr val="D60093"/>
                </a:solidFill>
                <a:latin typeface="Bradley Hand ITC" pitchFamily="66" charset="0"/>
              </a:rPr>
              <a:t>favourite</a:t>
            </a:r>
            <a:r>
              <a:rPr lang="en-US" sz="2000" b="1" i="1" dirty="0">
                <a:solidFill>
                  <a:srgbClr val="D60093"/>
                </a:solidFill>
                <a:latin typeface="Bradley Hand ITC" pitchFamily="66" charset="0"/>
              </a:rPr>
              <a:t> foods are pizza and cheeseburger. </a:t>
            </a:r>
            <a:endParaRPr lang="en-US" sz="2000" b="1" i="1" dirty="0" smtClean="0">
              <a:solidFill>
                <a:srgbClr val="D60093"/>
              </a:solidFill>
              <a:latin typeface="Bradley Hand ITC"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2000" b="1" i="1" dirty="0" smtClean="0">
                <a:solidFill>
                  <a:srgbClr val="D60093"/>
                </a:solidFill>
                <a:latin typeface="Bradley Hand ITC" pitchFamily="66" charset="0"/>
              </a:rPr>
              <a:t>When </a:t>
            </a:r>
            <a:r>
              <a:rPr lang="en-US" sz="2000" b="1" i="1" dirty="0">
                <a:solidFill>
                  <a:srgbClr val="D60093"/>
                </a:solidFill>
                <a:latin typeface="Bradley Hand ITC" pitchFamily="66" charset="0"/>
              </a:rPr>
              <a:t>I grow up I will become a dentist.</a:t>
            </a:r>
            <a:endParaRPr lang="el-GR" sz="2000" b="1" i="1" dirty="0">
              <a:solidFill>
                <a:srgbClr val="D60093"/>
              </a:solidFill>
              <a:latin typeface="Bradley Hand ITC"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2 - Εικόνα" descr="https://encrypted-tbn0.gstatic.com/images?q=tbn:ANd9GcR9iZ9QcZTMXyQADckm6wZTZqVa7wFchVopsbPqFja_caqhvod1"/>
          <p:cNvPicPr/>
          <p:nvPr/>
        </p:nvPicPr>
        <p:blipFill>
          <a:blip r:embed="rId2" cstate="print"/>
          <a:srcRect/>
          <a:stretch>
            <a:fillRect/>
          </a:stretch>
        </p:blipFill>
        <p:spPr bwMode="auto">
          <a:xfrm rot="20883625">
            <a:off x="1043608" y="4077072"/>
            <a:ext cx="2138680" cy="21386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ChangeArrowheads="1"/>
          </p:cNvSpPr>
          <p:nvPr/>
        </p:nvSpPr>
        <p:spPr bwMode="auto">
          <a:xfrm>
            <a:off x="1043608" y="1412776"/>
            <a:ext cx="5508104" cy="4401205"/>
          </a:xfrm>
          <a:prstGeom prst="rect">
            <a:avLst/>
          </a:prstGeom>
          <a:ln>
            <a:solidFill>
              <a:srgbClr val="D60093"/>
            </a:solidFill>
            <a:headEnd/>
            <a:tailEn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sz="2000" b="1" i="1" dirty="0" smtClean="0">
                <a:solidFill>
                  <a:srgbClr val="CC66FF"/>
                </a:solidFill>
                <a:latin typeface="Bradley Hand ITC" pitchFamily="66" charset="0"/>
              </a:rPr>
              <a:t>Hi, </a:t>
            </a:r>
            <a:endParaRPr lang="el-GR" sz="2000" b="1" i="1" dirty="0" smtClean="0">
              <a:solidFill>
                <a:srgbClr val="CC66FF"/>
              </a:solidFill>
              <a:latin typeface="Bradley Hand ITC" pitchFamily="66" charset="0"/>
            </a:endParaRPr>
          </a:p>
          <a:p>
            <a:pPr eaLnBrk="0" fontAlgn="base" hangingPunct="0">
              <a:spcBef>
                <a:spcPct val="0"/>
              </a:spcBef>
              <a:spcAft>
                <a:spcPct val="0"/>
              </a:spcAft>
            </a:pPr>
            <a:r>
              <a:rPr lang="en-US" sz="2000" b="1" i="1" dirty="0" smtClean="0">
                <a:solidFill>
                  <a:srgbClr val="CC66FF"/>
                </a:solidFill>
                <a:latin typeface="Bradley Hand ITC" pitchFamily="66" charset="0"/>
              </a:rPr>
              <a:t>My </a:t>
            </a:r>
            <a:r>
              <a:rPr lang="en-US" sz="2000" b="1" i="1" dirty="0">
                <a:solidFill>
                  <a:srgbClr val="CC66FF"/>
                </a:solidFill>
                <a:latin typeface="Bradley Hand ITC" pitchFamily="66" charset="0"/>
              </a:rPr>
              <a:t>name is </a:t>
            </a:r>
            <a:r>
              <a:rPr lang="en-US" sz="2000" b="1" i="1" dirty="0" err="1">
                <a:solidFill>
                  <a:srgbClr val="CC66FF"/>
                </a:solidFill>
                <a:latin typeface="Bradley Hand ITC" pitchFamily="66" charset="0"/>
              </a:rPr>
              <a:t>Ilia</a:t>
            </a:r>
            <a:r>
              <a:rPr lang="en-US" sz="2000" b="1" i="1" dirty="0">
                <a:solidFill>
                  <a:srgbClr val="CC66FF"/>
                </a:solidFill>
                <a:latin typeface="Bradley Hand ITC" pitchFamily="66" charset="0"/>
              </a:rPr>
              <a:t> </a:t>
            </a:r>
            <a:r>
              <a:rPr lang="en-US" sz="2000" b="1" i="1" dirty="0" err="1">
                <a:solidFill>
                  <a:srgbClr val="CC66FF"/>
                </a:solidFill>
                <a:latin typeface="Bradley Hand ITC" pitchFamily="66" charset="0"/>
              </a:rPr>
              <a:t>Grammatika-Pavlidou</a:t>
            </a:r>
            <a:r>
              <a:rPr lang="en-US" sz="2000" b="1" i="1" dirty="0">
                <a:solidFill>
                  <a:srgbClr val="CC66FF"/>
                </a:solidFill>
                <a:latin typeface="Bradley Hand ITC" pitchFamily="66" charset="0"/>
              </a:rPr>
              <a:t> and I am eleven years old. I have a brother and a sister. My brother is thirteen years old and he is called </a:t>
            </a:r>
            <a:r>
              <a:rPr lang="en-US" sz="2000" b="1" i="1" dirty="0" err="1">
                <a:solidFill>
                  <a:srgbClr val="CC66FF"/>
                </a:solidFill>
                <a:latin typeface="Bradley Hand ITC" pitchFamily="66" charset="0"/>
              </a:rPr>
              <a:t>Odysseas</a:t>
            </a:r>
            <a:r>
              <a:rPr lang="en-US" sz="2000" b="1" i="1" dirty="0">
                <a:solidFill>
                  <a:srgbClr val="CC66FF"/>
                </a:solidFill>
                <a:latin typeface="Bradley Hand ITC" pitchFamily="66" charset="0"/>
              </a:rPr>
              <a:t>. My sister’s name is </a:t>
            </a:r>
            <a:r>
              <a:rPr lang="en-US" sz="2000" b="1" i="1" dirty="0" err="1">
                <a:solidFill>
                  <a:srgbClr val="CC66FF"/>
                </a:solidFill>
                <a:latin typeface="Bradley Hand ITC" pitchFamily="66" charset="0"/>
              </a:rPr>
              <a:t>Nefeli</a:t>
            </a:r>
            <a:r>
              <a:rPr lang="en-US" sz="2000" b="1" i="1" dirty="0">
                <a:solidFill>
                  <a:srgbClr val="CC66FF"/>
                </a:solidFill>
                <a:latin typeface="Bradley Hand ITC" pitchFamily="66" charset="0"/>
              </a:rPr>
              <a:t> and she is 18 years old. Now she is in Germany and she goes to medical school. My mom is a doctor and her name is Maria. My dad works in his marble factory. He is called Kostas. My favorite </a:t>
            </a:r>
            <a:r>
              <a:rPr lang="en-US" sz="2000" b="1" i="1" dirty="0" err="1">
                <a:solidFill>
                  <a:srgbClr val="CC66FF"/>
                </a:solidFill>
                <a:latin typeface="Bradley Hand ITC" pitchFamily="66" charset="0"/>
              </a:rPr>
              <a:t>colour</a:t>
            </a:r>
            <a:r>
              <a:rPr lang="en-US" sz="2000" b="1" i="1" dirty="0">
                <a:solidFill>
                  <a:srgbClr val="CC66FF"/>
                </a:solidFill>
                <a:latin typeface="Bradley Hand ITC" pitchFamily="66" charset="0"/>
              </a:rPr>
              <a:t> is electric blue. I really love ballet and I have run in three classical Marathons (5km). </a:t>
            </a:r>
            <a:endParaRPr lang="en-US" sz="2000" b="1" i="1" dirty="0" smtClean="0">
              <a:solidFill>
                <a:srgbClr val="CC66FF"/>
              </a:solidFill>
              <a:latin typeface="Bradley Hand ITC" pitchFamily="66" charset="0"/>
            </a:endParaRPr>
          </a:p>
          <a:p>
            <a:pPr eaLnBrk="0" fontAlgn="base" hangingPunct="0">
              <a:spcBef>
                <a:spcPct val="0"/>
              </a:spcBef>
              <a:spcAft>
                <a:spcPct val="0"/>
              </a:spcAft>
            </a:pPr>
            <a:r>
              <a:rPr lang="en-US" sz="2000" b="1" i="1" dirty="0" smtClean="0">
                <a:solidFill>
                  <a:srgbClr val="CC66FF"/>
                </a:solidFill>
                <a:latin typeface="Bradley Hand ITC" pitchFamily="66" charset="0"/>
              </a:rPr>
              <a:t>That’s </a:t>
            </a:r>
            <a:r>
              <a:rPr lang="en-US" sz="2000" b="1" i="1" dirty="0">
                <a:solidFill>
                  <a:srgbClr val="CC66FF"/>
                </a:solidFill>
                <a:latin typeface="Bradley Hand ITC" pitchFamily="66" charset="0"/>
              </a:rPr>
              <a:t>all about me!</a:t>
            </a:r>
            <a:endParaRPr lang="el-GR" sz="2000" b="1" i="1" dirty="0">
              <a:solidFill>
                <a:srgbClr val="CC66FF"/>
              </a:solidFill>
              <a:latin typeface="Bradley Hand ITC" pitchFamily="66" charset="0"/>
            </a:endParaRPr>
          </a:p>
          <a:p>
            <a:pPr eaLnBrk="0" fontAlgn="base" hangingPunct="0">
              <a:spcBef>
                <a:spcPct val="0"/>
              </a:spcBef>
              <a:spcAft>
                <a:spcPct val="0"/>
              </a:spcAft>
            </a:pPr>
            <a:r>
              <a:rPr lang="en-US" sz="2000" b="1" i="1" dirty="0">
                <a:solidFill>
                  <a:srgbClr val="CC66FF"/>
                </a:solidFill>
                <a:latin typeface="Bradley Hand ITC" pitchFamily="66" charset="0"/>
              </a:rPr>
              <a:t>Bye for now…</a:t>
            </a:r>
            <a:endParaRPr lang="el-GR" sz="2000" b="1" i="1" dirty="0">
              <a:solidFill>
                <a:srgbClr val="CC66FF"/>
              </a:solidFill>
              <a:latin typeface="Bradley Hand ITC" pitchFamily="66" charset="0"/>
            </a:endParaRPr>
          </a:p>
          <a:p>
            <a:pPr eaLnBrk="0" fontAlgn="base" hangingPunct="0">
              <a:spcBef>
                <a:spcPct val="0"/>
              </a:spcBef>
              <a:spcAft>
                <a:spcPct val="0"/>
              </a:spcAft>
            </a:pPr>
            <a:r>
              <a:rPr lang="en-US" sz="2000" b="1" i="1" dirty="0" err="1">
                <a:solidFill>
                  <a:srgbClr val="CC66FF"/>
                </a:solidFill>
                <a:latin typeface="Bradley Hand ITC" pitchFamily="66" charset="0"/>
              </a:rPr>
              <a:t>Ilia</a:t>
            </a:r>
            <a:endParaRPr lang="en-US" sz="2000" b="1" i="1" dirty="0">
              <a:solidFill>
                <a:srgbClr val="CC66FF"/>
              </a:solidFill>
              <a:latin typeface="Bradley Hand ITC" pitchFamily="66" charset="0"/>
            </a:endParaRPr>
          </a:p>
        </p:txBody>
      </p:sp>
      <p:pic>
        <p:nvPicPr>
          <p:cNvPr id="5" name="Εικόνα 1" descr="https://encrypted-tbn1.gstatic.com/images?q=tbn:ANd9GcSEUbhBydl3-VKbUvS4qxQK5dfWL0WiPY6fFrPJYIu-skul5IG5CQ"/>
          <p:cNvPicPr>
            <a:picLocks noChangeAspect="1" noChangeArrowheads="1"/>
          </p:cNvPicPr>
          <p:nvPr/>
        </p:nvPicPr>
        <p:blipFill>
          <a:blip r:embed="rId2" cstate="print"/>
          <a:srcRect/>
          <a:stretch>
            <a:fillRect/>
          </a:stretch>
        </p:blipFill>
        <p:spPr bwMode="auto">
          <a:xfrm rot="916727">
            <a:off x="6452543" y="3371270"/>
            <a:ext cx="2161808" cy="3085806"/>
          </a:xfrm>
          <a:prstGeom prst="rect">
            <a:avLst/>
          </a:prstGeom>
          <a:ln>
            <a:solidFill>
              <a:srgbClr val="D60093"/>
            </a:solidFill>
          </a:ln>
        </p:spPr>
        <p:style>
          <a:lnRef idx="2">
            <a:schemeClr val="accent4"/>
          </a:lnRef>
          <a:fillRef idx="1">
            <a:schemeClr val="lt1"/>
          </a:fillRef>
          <a:effectRef idx="0">
            <a:schemeClr val="accent4"/>
          </a:effectRef>
          <a:fontRef idx="minor">
            <a:schemeClr val="dk1"/>
          </a:fontRef>
        </p:style>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1619672" y="1124744"/>
            <a:ext cx="5987008" cy="1500776"/>
          </a:xfrm>
        </p:spPr>
        <p:txBody>
          <a:bodyPr>
            <a:noAutofit/>
          </a:bodyPr>
          <a:lstStyle/>
          <a:p>
            <a:pPr algn="ctr"/>
            <a:r>
              <a:rPr lang="en-US" sz="4000" dirty="0" smtClean="0">
                <a:solidFill>
                  <a:schemeClr val="accent2">
                    <a:lumMod val="75000"/>
                  </a:schemeClr>
                </a:solidFill>
              </a:rPr>
              <a:t>Here are </a:t>
            </a:r>
            <a:br>
              <a:rPr lang="en-US" sz="4000" dirty="0" smtClean="0">
                <a:solidFill>
                  <a:schemeClr val="accent2">
                    <a:lumMod val="75000"/>
                  </a:schemeClr>
                </a:solidFill>
              </a:rPr>
            </a:br>
            <a:r>
              <a:rPr lang="en-US" sz="4000" dirty="0" smtClean="0">
                <a:solidFill>
                  <a:schemeClr val="accent2">
                    <a:lumMod val="75000"/>
                  </a:schemeClr>
                </a:solidFill>
              </a:rPr>
              <a:t>a few words</a:t>
            </a:r>
            <a:br>
              <a:rPr lang="en-US" sz="4000" dirty="0" smtClean="0">
                <a:solidFill>
                  <a:schemeClr val="accent2">
                    <a:lumMod val="75000"/>
                  </a:schemeClr>
                </a:solidFill>
              </a:rPr>
            </a:br>
            <a:r>
              <a:rPr lang="en-US" sz="4000" dirty="0" smtClean="0">
                <a:solidFill>
                  <a:schemeClr val="accent2">
                    <a:lumMod val="75000"/>
                  </a:schemeClr>
                </a:solidFill>
              </a:rPr>
              <a:t> about us.</a:t>
            </a:r>
            <a:endParaRPr lang="el-GR" sz="4000" dirty="0">
              <a:solidFill>
                <a:schemeClr val="accent2">
                  <a:lumMod val="75000"/>
                </a:schemeClr>
              </a:solidFill>
            </a:endParaRPr>
          </a:p>
        </p:txBody>
      </p:sp>
      <p:pic>
        <p:nvPicPr>
          <p:cNvPr id="1026" name="Picture 2" descr="photo1"/>
          <p:cNvPicPr>
            <a:picLocks noChangeAspect="1" noChangeArrowheads="1"/>
          </p:cNvPicPr>
          <p:nvPr/>
        </p:nvPicPr>
        <p:blipFill>
          <a:blip r:embed="rId2" cstate="print"/>
          <a:srcRect/>
          <a:stretch>
            <a:fillRect/>
          </a:stretch>
        </p:blipFill>
        <p:spPr bwMode="auto">
          <a:xfrm>
            <a:off x="2051720" y="3068960"/>
            <a:ext cx="5256584" cy="2880319"/>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rot="21289603">
            <a:off x="1331640" y="1066017"/>
            <a:ext cx="5760640" cy="3170099"/>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sz="2000" b="1" i="1" dirty="0">
                <a:solidFill>
                  <a:srgbClr val="33CCCC"/>
                </a:solidFill>
                <a:latin typeface="Bradley Hand ITC" pitchFamily="66" charset="0"/>
              </a:rPr>
              <a:t>Hi!</a:t>
            </a:r>
            <a:endParaRPr lang="el-GR" sz="2000" b="1" i="1" dirty="0">
              <a:solidFill>
                <a:srgbClr val="33CCCC"/>
              </a:solidFill>
              <a:latin typeface="Bradley Hand ITC" pitchFamily="66" charset="0"/>
            </a:endParaRPr>
          </a:p>
          <a:p>
            <a:pPr lvl="0" fontAlgn="base">
              <a:spcBef>
                <a:spcPct val="0"/>
              </a:spcBef>
              <a:spcAft>
                <a:spcPct val="0"/>
              </a:spcAft>
            </a:pPr>
            <a:r>
              <a:rPr lang="en-US" sz="2000" b="1" i="1" dirty="0">
                <a:solidFill>
                  <a:srgbClr val="33CCCC"/>
                </a:solidFill>
                <a:latin typeface="Bradley Hand ITC" pitchFamily="66" charset="0"/>
              </a:rPr>
              <a:t>   My name is Marianna and I’m eleven years old. I have two sisters and their names are </a:t>
            </a:r>
            <a:r>
              <a:rPr lang="en-US" sz="2000" b="1" i="1" dirty="0" err="1">
                <a:solidFill>
                  <a:srgbClr val="33CCCC"/>
                </a:solidFill>
                <a:latin typeface="Bradley Hand ITC" pitchFamily="66" charset="0"/>
              </a:rPr>
              <a:t>Kostantina</a:t>
            </a:r>
            <a:r>
              <a:rPr lang="en-US" sz="2000" b="1" i="1" dirty="0">
                <a:solidFill>
                  <a:srgbClr val="33CCCC"/>
                </a:solidFill>
                <a:latin typeface="Bradley Hand ITC" pitchFamily="66" charset="0"/>
              </a:rPr>
              <a:t> and </a:t>
            </a:r>
            <a:r>
              <a:rPr lang="en-US" sz="2000" b="1" i="1" dirty="0" err="1">
                <a:solidFill>
                  <a:srgbClr val="33CCCC"/>
                </a:solidFill>
                <a:latin typeface="Bradley Hand ITC" pitchFamily="66" charset="0"/>
              </a:rPr>
              <a:t>Elpida</a:t>
            </a:r>
            <a:r>
              <a:rPr lang="en-US" sz="2000" b="1" i="1" dirty="0">
                <a:solidFill>
                  <a:srgbClr val="33CCCC"/>
                </a:solidFill>
                <a:latin typeface="Bradley Hand ITC" pitchFamily="66" charset="0"/>
              </a:rPr>
              <a:t>. I like listening to music. </a:t>
            </a:r>
            <a:endParaRPr lang="en-US" sz="2000" b="1" i="1" dirty="0" smtClean="0">
              <a:solidFill>
                <a:srgbClr val="33CCCC"/>
              </a:solidFill>
              <a:latin typeface="Bradley Hand ITC" pitchFamily="66" charset="0"/>
            </a:endParaRPr>
          </a:p>
          <a:p>
            <a:pPr lvl="0" fontAlgn="base">
              <a:spcBef>
                <a:spcPct val="0"/>
              </a:spcBef>
              <a:spcAft>
                <a:spcPct val="0"/>
              </a:spcAft>
            </a:pPr>
            <a:r>
              <a:rPr lang="en-US" sz="2000" b="1" i="1" dirty="0" smtClean="0">
                <a:solidFill>
                  <a:srgbClr val="33CCCC"/>
                </a:solidFill>
                <a:latin typeface="Bradley Hand ITC" pitchFamily="66" charset="0"/>
              </a:rPr>
              <a:t>My </a:t>
            </a:r>
            <a:r>
              <a:rPr lang="en-US" sz="2000" b="1" i="1" dirty="0" err="1">
                <a:solidFill>
                  <a:srgbClr val="33CCCC"/>
                </a:solidFill>
                <a:latin typeface="Bradley Hand ITC" pitchFamily="66" charset="0"/>
              </a:rPr>
              <a:t>favourite</a:t>
            </a:r>
            <a:r>
              <a:rPr lang="en-US" sz="2000" b="1" i="1" dirty="0">
                <a:solidFill>
                  <a:srgbClr val="33CCCC"/>
                </a:solidFill>
                <a:latin typeface="Bradley Hand ITC" pitchFamily="66" charset="0"/>
              </a:rPr>
              <a:t> band is One Direction. I love their songs and them too!!!! </a:t>
            </a:r>
            <a:endParaRPr lang="en-US" sz="2000" b="1" i="1" dirty="0" smtClean="0">
              <a:solidFill>
                <a:srgbClr val="33CCCC"/>
              </a:solidFill>
              <a:latin typeface="Bradley Hand ITC" pitchFamily="66" charset="0"/>
            </a:endParaRPr>
          </a:p>
          <a:p>
            <a:pPr lvl="0" fontAlgn="base">
              <a:spcBef>
                <a:spcPct val="0"/>
              </a:spcBef>
              <a:spcAft>
                <a:spcPct val="0"/>
              </a:spcAft>
            </a:pPr>
            <a:r>
              <a:rPr lang="en-US" sz="2000" b="1" i="1" dirty="0" smtClean="0">
                <a:solidFill>
                  <a:srgbClr val="33CCCC"/>
                </a:solidFill>
                <a:latin typeface="Bradley Hand ITC" pitchFamily="66" charset="0"/>
              </a:rPr>
              <a:t>Bye ,</a:t>
            </a:r>
            <a:endParaRPr lang="el-GR" sz="2000" b="1" i="1" dirty="0" smtClean="0">
              <a:solidFill>
                <a:srgbClr val="33CCCC"/>
              </a:solidFill>
              <a:latin typeface="Bradley Hand ITC" pitchFamily="66" charset="0"/>
            </a:endParaRPr>
          </a:p>
          <a:p>
            <a:pPr lvl="0" eaLnBrk="0" fontAlgn="base" hangingPunct="0">
              <a:spcBef>
                <a:spcPct val="0"/>
              </a:spcBef>
              <a:spcAft>
                <a:spcPct val="0"/>
              </a:spcAft>
            </a:pPr>
            <a:r>
              <a:rPr lang="en-US" sz="2000" b="1" i="1" dirty="0" smtClean="0">
                <a:solidFill>
                  <a:srgbClr val="33CCCC"/>
                </a:solidFill>
                <a:latin typeface="Bradley Hand ITC" pitchFamily="66" charset="0"/>
              </a:rPr>
              <a:t>                                                                                                                                     Marianna &lt;3 </a:t>
            </a:r>
            <a:endParaRPr lang="el-GR" sz="2000" b="1" i="1" dirty="0">
              <a:solidFill>
                <a:srgbClr val="33CCCC"/>
              </a:solidFill>
              <a:latin typeface="Bradley Hand ITC" pitchFamily="66" charset="0"/>
            </a:endParaRPr>
          </a:p>
          <a:p>
            <a:pPr eaLnBrk="0" fontAlgn="base" hangingPunct="0">
              <a:spcBef>
                <a:spcPct val="0"/>
              </a:spcBef>
              <a:spcAft>
                <a:spcPct val="0"/>
              </a:spcAft>
            </a:pPr>
            <a:endParaRPr lang="el-GR" sz="2000" b="1" i="1" dirty="0">
              <a:solidFill>
                <a:schemeClr val="accent4">
                  <a:lumMod val="75000"/>
                </a:schemeClr>
              </a:solidFill>
              <a:latin typeface="Bradley Hand ITC" pitchFamily="66" charset="0"/>
            </a:endParaRPr>
          </a:p>
        </p:txBody>
      </p:sp>
      <p:pic>
        <p:nvPicPr>
          <p:cNvPr id="33793" name="0 - Εικόνα" descr="images.jpg"/>
          <p:cNvPicPr>
            <a:picLocks noChangeAspect="1" noChangeArrowheads="1"/>
          </p:cNvPicPr>
          <p:nvPr/>
        </p:nvPicPr>
        <p:blipFill>
          <a:blip r:embed="rId2" cstate="print"/>
          <a:srcRect/>
          <a:stretch>
            <a:fillRect/>
          </a:stretch>
        </p:blipFill>
        <p:spPr bwMode="auto">
          <a:xfrm rot="971624">
            <a:off x="4752398" y="3953791"/>
            <a:ext cx="4029075" cy="1866900"/>
          </a:xfrm>
          <a:prstGeom prst="rect">
            <a:avLst/>
          </a:prstGeom>
        </p:spPr>
        <p:style>
          <a:lnRef idx="2">
            <a:schemeClr val="accent3"/>
          </a:lnRef>
          <a:fillRef idx="1">
            <a:schemeClr val="lt1"/>
          </a:fillRef>
          <a:effectRef idx="0">
            <a:schemeClr val="accent3"/>
          </a:effectRef>
          <a:fontRef idx="minor">
            <a:schemeClr val="dk1"/>
          </a:fontRef>
        </p:style>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rot="20762082">
            <a:off x="539552" y="1988840"/>
            <a:ext cx="5580112" cy="1631216"/>
          </a:xfrm>
          <a:prstGeom prst="rect">
            <a:avLst/>
          </a:prstGeom>
          <a:ln w="9525">
            <a:noFill/>
            <a:miter lim="800000"/>
            <a:headEnd/>
            <a:tailEnd/>
          </a:ln>
          <a:effectLst/>
        </p:spPr>
        <p:style>
          <a:lnRef idx="0">
            <a:scrgbClr r="0" g="0" b="0"/>
          </a:lnRef>
          <a:fillRef idx="1003">
            <a:schemeClr val="lt2"/>
          </a:fillRef>
          <a:effectRef idx="0">
            <a:scrgbClr r="0" g="0" b="0"/>
          </a:effectRef>
          <a:fontRef idx="major"/>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sz="2000" b="1" i="1" dirty="0">
                <a:solidFill>
                  <a:srgbClr val="FF3300"/>
                </a:solidFill>
                <a:latin typeface="Bradley Hand ITC" pitchFamily="66" charset="0"/>
              </a:rPr>
              <a:t>Hi</a:t>
            </a:r>
            <a:endParaRPr lang="el-GR" sz="2000" b="1" i="1" dirty="0">
              <a:solidFill>
                <a:srgbClr val="FF3300"/>
              </a:solidFill>
              <a:latin typeface="Bradley Hand ITC" pitchFamily="66"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n-US" sz="2000" b="1" i="1" dirty="0">
                <a:solidFill>
                  <a:srgbClr val="FF3300"/>
                </a:solidFill>
                <a:latin typeface="Bradley Hand ITC" pitchFamily="66" charset="0"/>
              </a:rPr>
              <a:t>My name is Irene and I’m 11 years old. My </a:t>
            </a:r>
            <a:r>
              <a:rPr lang="en-US" sz="2000" b="1" i="1" dirty="0" err="1">
                <a:solidFill>
                  <a:srgbClr val="FF3300"/>
                </a:solidFill>
                <a:latin typeface="Bradley Hand ITC" pitchFamily="66" charset="0"/>
              </a:rPr>
              <a:t>favourite</a:t>
            </a:r>
            <a:r>
              <a:rPr lang="en-US" sz="2000" b="1" i="1" dirty="0">
                <a:solidFill>
                  <a:srgbClr val="FF3300"/>
                </a:solidFill>
                <a:latin typeface="Bradley Hand ITC" pitchFamily="66" charset="0"/>
              </a:rPr>
              <a:t> sport is tae kwon do.  My </a:t>
            </a:r>
            <a:r>
              <a:rPr lang="en-US" sz="2000" b="1" i="1" dirty="0" err="1">
                <a:solidFill>
                  <a:srgbClr val="FF3300"/>
                </a:solidFill>
                <a:latin typeface="Bradley Hand ITC" pitchFamily="66" charset="0"/>
              </a:rPr>
              <a:t>favourite</a:t>
            </a:r>
            <a:r>
              <a:rPr lang="en-US" sz="2000" b="1" i="1" dirty="0">
                <a:solidFill>
                  <a:srgbClr val="FF3300"/>
                </a:solidFill>
                <a:latin typeface="Bradley Hand ITC" pitchFamily="66" charset="0"/>
              </a:rPr>
              <a:t> colors are blue and white. My </a:t>
            </a:r>
            <a:r>
              <a:rPr lang="en-US" sz="2000" b="1" i="1" dirty="0" err="1">
                <a:solidFill>
                  <a:srgbClr val="FF3300"/>
                </a:solidFill>
                <a:latin typeface="Bradley Hand ITC" pitchFamily="66" charset="0"/>
              </a:rPr>
              <a:t>favourite</a:t>
            </a:r>
            <a:r>
              <a:rPr lang="en-US" sz="2000" b="1" i="1" dirty="0">
                <a:solidFill>
                  <a:srgbClr val="FF3300"/>
                </a:solidFill>
                <a:latin typeface="Bradley Hand ITC" pitchFamily="66" charset="0"/>
              </a:rPr>
              <a:t>  subjects are </a:t>
            </a:r>
            <a:r>
              <a:rPr lang="en-US" sz="2000" b="1" i="1" dirty="0" err="1">
                <a:solidFill>
                  <a:srgbClr val="FF3300"/>
                </a:solidFill>
                <a:latin typeface="Bradley Hand ITC" pitchFamily="66" charset="0"/>
              </a:rPr>
              <a:t>Maths</a:t>
            </a:r>
            <a:r>
              <a:rPr lang="en-US" sz="2000" b="1" i="1" dirty="0">
                <a:solidFill>
                  <a:srgbClr val="FF3300"/>
                </a:solidFill>
                <a:latin typeface="Bradley Hand ITC" pitchFamily="66" charset="0"/>
              </a:rPr>
              <a:t>  and P.E.</a:t>
            </a:r>
          </a:p>
        </p:txBody>
      </p:sp>
      <p:pic>
        <p:nvPicPr>
          <p:cNvPr id="3" name="2 - Εικόνα" descr="\\User_9\e\ΣΧΟΛΙΚΟ ΕΤΟΣ 2014-2015\ΣΤ ΤΑΞΗ\ΣΤ2\ΣΤΑΙΚΟΥΡΑ ΕΙΡΗΝΗ\images.png"/>
          <p:cNvPicPr/>
          <p:nvPr/>
        </p:nvPicPr>
        <p:blipFill>
          <a:blip r:embed="rId2" cstate="print"/>
          <a:srcRect/>
          <a:stretch>
            <a:fillRect/>
          </a:stretch>
        </p:blipFill>
        <p:spPr bwMode="auto">
          <a:xfrm rot="719394">
            <a:off x="5940152" y="3933056"/>
            <a:ext cx="2075180" cy="22028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0 - Εικόνα" descr="images (1).jpg"/>
          <p:cNvPicPr>
            <a:picLocks noChangeAspect="1" noChangeArrowheads="1"/>
          </p:cNvPicPr>
          <p:nvPr/>
        </p:nvPicPr>
        <p:blipFill>
          <a:blip r:embed="rId2" cstate="print"/>
          <a:srcRect/>
          <a:stretch>
            <a:fillRect/>
          </a:stretch>
        </p:blipFill>
        <p:spPr bwMode="auto">
          <a:xfrm rot="267282">
            <a:off x="5079039" y="3658127"/>
            <a:ext cx="2270125" cy="2019300"/>
          </a:xfrm>
          <a:prstGeom prst="rect">
            <a:avLst/>
          </a:prstGeom>
          <a:noFill/>
        </p:spPr>
      </p:pic>
      <p:sp>
        <p:nvSpPr>
          <p:cNvPr id="31747" name="Rectangle 3"/>
          <p:cNvSpPr>
            <a:spLocks noChangeArrowheads="1"/>
          </p:cNvSpPr>
          <p:nvPr/>
        </p:nvSpPr>
        <p:spPr bwMode="auto">
          <a:xfrm rot="20968225">
            <a:off x="827584" y="1365337"/>
            <a:ext cx="4752528" cy="1938992"/>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2000" b="1" i="1" dirty="0">
                <a:solidFill>
                  <a:schemeClr val="tx2">
                    <a:lumMod val="75000"/>
                  </a:schemeClr>
                </a:solidFill>
                <a:latin typeface="Bradley Hand ITC" pitchFamily="66" charset="0"/>
              </a:rPr>
              <a:t>Hello,</a:t>
            </a:r>
            <a:endParaRPr lang="el-GR" sz="2000" b="1" i="1" dirty="0">
              <a:solidFill>
                <a:schemeClr val="tx2">
                  <a:lumMod val="75000"/>
                </a:schemeClr>
              </a:solidFill>
              <a:latin typeface="Bradley Hand ITC" pitchFamily="66"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2000" b="1" i="1" dirty="0" smtClean="0">
                <a:solidFill>
                  <a:schemeClr val="tx2">
                    <a:lumMod val="75000"/>
                  </a:schemeClr>
                </a:solidFill>
                <a:latin typeface="Bradley Hand ITC" pitchFamily="66" charset="0"/>
              </a:rPr>
              <a:t>My </a:t>
            </a:r>
            <a:r>
              <a:rPr lang="en-US" sz="2000" b="1" i="1" dirty="0">
                <a:solidFill>
                  <a:schemeClr val="tx2">
                    <a:lumMod val="75000"/>
                  </a:schemeClr>
                </a:solidFill>
                <a:latin typeface="Bradley Hand ITC" pitchFamily="66" charset="0"/>
              </a:rPr>
              <a:t>name is John </a:t>
            </a:r>
            <a:r>
              <a:rPr lang="en-US" sz="2000" b="1" i="1" dirty="0" err="1">
                <a:solidFill>
                  <a:schemeClr val="tx2">
                    <a:lumMod val="75000"/>
                  </a:schemeClr>
                </a:solidFill>
                <a:latin typeface="Bradley Hand ITC" pitchFamily="66" charset="0"/>
              </a:rPr>
              <a:t>Tsaras</a:t>
            </a:r>
            <a:r>
              <a:rPr lang="en-US" sz="2000" b="1" i="1" dirty="0">
                <a:solidFill>
                  <a:schemeClr val="tx2">
                    <a:lumMod val="75000"/>
                  </a:schemeClr>
                </a:solidFill>
                <a:latin typeface="Bradley Hand ITC" pitchFamily="66" charset="0"/>
              </a:rPr>
              <a:t>. My </a:t>
            </a:r>
            <a:r>
              <a:rPr lang="en-US" sz="2000" b="1" i="1" dirty="0" err="1">
                <a:solidFill>
                  <a:schemeClr val="tx2">
                    <a:lumMod val="75000"/>
                  </a:schemeClr>
                </a:solidFill>
                <a:latin typeface="Bradley Hand ITC" pitchFamily="66" charset="0"/>
              </a:rPr>
              <a:t>favourite</a:t>
            </a:r>
            <a:r>
              <a:rPr lang="en-US" sz="2000" b="1" i="1" dirty="0">
                <a:solidFill>
                  <a:schemeClr val="tx2">
                    <a:lumMod val="75000"/>
                  </a:schemeClr>
                </a:solidFill>
                <a:latin typeface="Bradley Hand ITC" pitchFamily="66" charset="0"/>
              </a:rPr>
              <a:t> sport is football. Also I like basketball. </a:t>
            </a:r>
            <a:endParaRPr lang="en-US" sz="2000" b="1" i="1" dirty="0" smtClean="0">
              <a:solidFill>
                <a:schemeClr val="tx2">
                  <a:lumMod val="75000"/>
                </a:schemeClr>
              </a:solidFill>
              <a:latin typeface="Bradley Hand ITC" pitchFamily="66"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2000" b="1" i="1" dirty="0" smtClean="0">
                <a:solidFill>
                  <a:schemeClr val="tx2">
                    <a:lumMod val="75000"/>
                  </a:schemeClr>
                </a:solidFill>
                <a:latin typeface="Bradley Hand ITC" pitchFamily="66" charset="0"/>
              </a:rPr>
              <a:t>My </a:t>
            </a:r>
            <a:r>
              <a:rPr lang="en-US" sz="2000" b="1" i="1" dirty="0" err="1">
                <a:solidFill>
                  <a:schemeClr val="tx2">
                    <a:lumMod val="75000"/>
                  </a:schemeClr>
                </a:solidFill>
                <a:latin typeface="Bradley Hand ITC" pitchFamily="66" charset="0"/>
              </a:rPr>
              <a:t>favourite</a:t>
            </a:r>
            <a:r>
              <a:rPr lang="en-US" sz="2000" b="1" i="1" dirty="0">
                <a:solidFill>
                  <a:schemeClr val="tx2">
                    <a:lumMod val="75000"/>
                  </a:schemeClr>
                </a:solidFill>
                <a:latin typeface="Bradley Hand ITC" pitchFamily="66" charset="0"/>
              </a:rPr>
              <a:t> </a:t>
            </a:r>
            <a:r>
              <a:rPr lang="en-US" sz="2000" b="1" i="1" dirty="0" err="1">
                <a:solidFill>
                  <a:schemeClr val="tx2">
                    <a:lumMod val="75000"/>
                  </a:schemeClr>
                </a:solidFill>
                <a:latin typeface="Bradley Hand ITC" pitchFamily="66" charset="0"/>
              </a:rPr>
              <a:t>colour</a:t>
            </a:r>
            <a:r>
              <a:rPr lang="en-US" sz="2000" b="1" i="1" dirty="0">
                <a:solidFill>
                  <a:schemeClr val="tx2">
                    <a:lumMod val="75000"/>
                  </a:schemeClr>
                </a:solidFill>
                <a:latin typeface="Bradley Hand ITC" pitchFamily="66" charset="0"/>
              </a:rPr>
              <a:t> is blue and my </a:t>
            </a:r>
            <a:r>
              <a:rPr lang="en-US" sz="2000" b="1" i="1" dirty="0" err="1">
                <a:solidFill>
                  <a:schemeClr val="tx2">
                    <a:lumMod val="75000"/>
                  </a:schemeClr>
                </a:solidFill>
                <a:latin typeface="Bradley Hand ITC" pitchFamily="66" charset="0"/>
              </a:rPr>
              <a:t>favourite</a:t>
            </a:r>
            <a:r>
              <a:rPr lang="en-US" sz="2000" b="1" i="1" dirty="0">
                <a:solidFill>
                  <a:schemeClr val="tx2">
                    <a:lumMod val="75000"/>
                  </a:schemeClr>
                </a:solidFill>
                <a:latin typeface="Bradley Hand ITC" pitchFamily="66" charset="0"/>
              </a:rPr>
              <a:t> team is Chelsea. I’m 11 years old. My </a:t>
            </a:r>
            <a:r>
              <a:rPr lang="en-US" sz="2000" b="1" i="1" dirty="0" err="1">
                <a:solidFill>
                  <a:schemeClr val="tx2">
                    <a:lumMod val="75000"/>
                  </a:schemeClr>
                </a:solidFill>
                <a:latin typeface="Bradley Hand ITC" pitchFamily="66" charset="0"/>
              </a:rPr>
              <a:t>favourite</a:t>
            </a:r>
            <a:r>
              <a:rPr lang="en-US" sz="2000" b="1" i="1" dirty="0">
                <a:solidFill>
                  <a:schemeClr val="tx2">
                    <a:lumMod val="75000"/>
                  </a:schemeClr>
                </a:solidFill>
                <a:latin typeface="Bradley Hand ITC" pitchFamily="66" charset="0"/>
              </a:rPr>
              <a:t> player is Diego Costa.</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rot="768623">
            <a:off x="2083654" y="1900379"/>
            <a:ext cx="5940152" cy="1631216"/>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b="1" i="1" dirty="0">
                <a:solidFill>
                  <a:srgbClr val="CC3300"/>
                </a:solidFill>
                <a:latin typeface="Bradley Hand ITC" pitchFamily="66" charset="0"/>
              </a:rPr>
              <a:t>Hi,</a:t>
            </a:r>
            <a:endParaRPr lang="el-GR" sz="2000" b="1" i="1" dirty="0">
              <a:solidFill>
                <a:srgbClr val="CC3300"/>
              </a:solidFill>
              <a:latin typeface="Bradley Hand ITC"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2000" b="1" i="1" dirty="0">
                <a:solidFill>
                  <a:srgbClr val="CC3300"/>
                </a:solidFill>
                <a:latin typeface="Bradley Hand ITC" pitchFamily="66" charset="0"/>
              </a:rPr>
              <a:t>My name is John and my </a:t>
            </a:r>
            <a:r>
              <a:rPr lang="en-US" sz="2000" b="1" i="1" dirty="0" err="1">
                <a:solidFill>
                  <a:srgbClr val="CC3300"/>
                </a:solidFill>
                <a:latin typeface="Bradley Hand ITC" pitchFamily="66" charset="0"/>
              </a:rPr>
              <a:t>favourite</a:t>
            </a:r>
            <a:r>
              <a:rPr lang="en-US" sz="2000" b="1" i="1" dirty="0">
                <a:solidFill>
                  <a:srgbClr val="CC3300"/>
                </a:solidFill>
                <a:latin typeface="Bradley Hand ITC" pitchFamily="66" charset="0"/>
              </a:rPr>
              <a:t> sport is football. When I grow up I want to become a footballer. </a:t>
            </a:r>
            <a:endParaRPr lang="en-US" sz="2000" b="1" i="1" dirty="0" smtClean="0">
              <a:solidFill>
                <a:srgbClr val="CC3300"/>
              </a:solidFill>
              <a:latin typeface="Bradley Hand ITC"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2000" b="1" i="1" dirty="0" smtClean="0">
                <a:solidFill>
                  <a:srgbClr val="CC3300"/>
                </a:solidFill>
                <a:latin typeface="Bradley Hand ITC" pitchFamily="66" charset="0"/>
              </a:rPr>
              <a:t>My </a:t>
            </a:r>
            <a:r>
              <a:rPr lang="en-US" sz="2000" b="1" i="1" dirty="0">
                <a:solidFill>
                  <a:srgbClr val="CC3300"/>
                </a:solidFill>
                <a:latin typeface="Bradley Hand ITC" pitchFamily="66" charset="0"/>
              </a:rPr>
              <a:t>family is very well. My family members’ names are Andreas, Mary, Jim and </a:t>
            </a:r>
            <a:r>
              <a:rPr lang="en-US" sz="2000" b="1" i="1" dirty="0" err="1">
                <a:solidFill>
                  <a:srgbClr val="CC3300"/>
                </a:solidFill>
                <a:latin typeface="Bradley Hand ITC" pitchFamily="66" charset="0"/>
              </a:rPr>
              <a:t>Rania</a:t>
            </a:r>
            <a:r>
              <a:rPr lang="en-US" sz="2000" b="1" i="1" dirty="0">
                <a:solidFill>
                  <a:srgbClr val="CC3300"/>
                </a:solidFill>
                <a:latin typeface="Bradley Hand ITC" pitchFamily="66" charset="0"/>
              </a:rPr>
              <a:t>. I am 11 years old.</a:t>
            </a:r>
          </a:p>
        </p:txBody>
      </p:sp>
      <p:pic>
        <p:nvPicPr>
          <p:cNvPr id="3" name="0 - Εικόνα" descr="images.jpg"/>
          <p:cNvPicPr/>
          <p:nvPr/>
        </p:nvPicPr>
        <p:blipFill>
          <a:blip r:embed="rId2" cstate="print"/>
          <a:stretch>
            <a:fillRect/>
          </a:stretch>
        </p:blipFill>
        <p:spPr>
          <a:xfrm rot="20544596">
            <a:off x="2471578" y="3721728"/>
            <a:ext cx="1297686" cy="202631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1043608" y="1340768"/>
            <a:ext cx="5004048" cy="2000548"/>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b="1" i="1" dirty="0">
                <a:solidFill>
                  <a:schemeClr val="accent6">
                    <a:lumMod val="75000"/>
                  </a:schemeClr>
                </a:solidFill>
                <a:latin typeface="Bradley Hand ITC" pitchFamily="66" charset="0"/>
              </a:rPr>
              <a:t>	Hello. I’m </a:t>
            </a:r>
            <a:r>
              <a:rPr lang="en-US" sz="2000" b="1" i="1" dirty="0" err="1">
                <a:solidFill>
                  <a:schemeClr val="accent6">
                    <a:lumMod val="75000"/>
                  </a:schemeClr>
                </a:solidFill>
                <a:latin typeface="Bradley Hand ITC" pitchFamily="66" charset="0"/>
              </a:rPr>
              <a:t>Marios</a:t>
            </a:r>
            <a:r>
              <a:rPr lang="en-US" sz="2000" b="1" i="1" dirty="0">
                <a:solidFill>
                  <a:schemeClr val="accent6">
                    <a:lumMod val="75000"/>
                  </a:schemeClr>
                </a:solidFill>
                <a:latin typeface="Bradley Hand ITC" pitchFamily="66" charset="0"/>
              </a:rPr>
              <a:t> and I’m   eleven years old.  I like   skiing  and  cycling .  On   weekends   I go to  the  sports  field and I  play football  with  my friends.  I  live  in  </a:t>
            </a:r>
            <a:r>
              <a:rPr lang="en-US" sz="2000" b="1" i="1" dirty="0" err="1">
                <a:solidFill>
                  <a:schemeClr val="accent6">
                    <a:lumMod val="75000"/>
                  </a:schemeClr>
                </a:solidFill>
                <a:latin typeface="Bradley Hand ITC" pitchFamily="66" charset="0"/>
              </a:rPr>
              <a:t>Karpenissi</a:t>
            </a:r>
            <a:r>
              <a:rPr lang="en-US" sz="2000" b="1" i="1" dirty="0">
                <a:solidFill>
                  <a:schemeClr val="accent6">
                    <a:lumMod val="75000"/>
                  </a:schemeClr>
                </a:solidFill>
                <a:latin typeface="Bradley Hand ITC" pitchFamily="66" charset="0"/>
              </a:rPr>
              <a:t>  and  when  I grow  up  I   want   to  become  ski  instructor.</a:t>
            </a:r>
          </a:p>
        </p:txBody>
      </p:sp>
      <p:pic>
        <p:nvPicPr>
          <p:cNvPr id="3" name="irc_mi" descr="http://www.velouxi.gr/wp-content/uploads/2012/01/skier+velouxi-632x270.jpg"/>
          <p:cNvPicPr/>
          <p:nvPr/>
        </p:nvPicPr>
        <p:blipFill>
          <a:blip r:embed="rId2" cstate="print"/>
          <a:srcRect/>
          <a:stretch>
            <a:fillRect/>
          </a:stretch>
        </p:blipFill>
        <p:spPr bwMode="auto">
          <a:xfrm>
            <a:off x="3851920" y="4077072"/>
            <a:ext cx="4720590" cy="2009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539552" y="1052736"/>
            <a:ext cx="7560840" cy="2215991"/>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b="1" i="1" dirty="0">
                <a:solidFill>
                  <a:srgbClr val="CC3300"/>
                </a:solidFill>
                <a:latin typeface="Bradley Hand ITC" pitchFamily="66" charset="0"/>
              </a:rPr>
              <a:t>Hello,</a:t>
            </a:r>
            <a:endParaRPr lang="el-GR" sz="2000" b="1" i="1" dirty="0">
              <a:solidFill>
                <a:srgbClr val="CC3300"/>
              </a:solidFill>
              <a:latin typeface="Bradley Hand ITC"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2000" b="1" i="1" dirty="0">
                <a:solidFill>
                  <a:srgbClr val="CC3300"/>
                </a:solidFill>
                <a:latin typeface="Bradley Hand ITC" pitchFamily="66" charset="0"/>
              </a:rPr>
              <a:t>Dear children</a:t>
            </a:r>
            <a:endParaRPr lang="el-GR" sz="2000" b="1" i="1" dirty="0">
              <a:solidFill>
                <a:srgbClr val="CC3300"/>
              </a:solidFill>
              <a:latin typeface="Bradley Hand ITC"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2000" b="1" i="1" dirty="0">
                <a:solidFill>
                  <a:srgbClr val="CC3300"/>
                </a:solidFill>
                <a:latin typeface="Bradley Hand ITC" pitchFamily="66" charset="0"/>
              </a:rPr>
              <a:t>My name is </a:t>
            </a:r>
            <a:r>
              <a:rPr lang="en-US" sz="2000" b="1" i="1" dirty="0" err="1">
                <a:solidFill>
                  <a:srgbClr val="CC3300"/>
                </a:solidFill>
                <a:latin typeface="Bradley Hand ITC" pitchFamily="66" charset="0"/>
              </a:rPr>
              <a:t>Valadis</a:t>
            </a:r>
            <a:r>
              <a:rPr lang="en-US" sz="2000" b="1" i="1" dirty="0">
                <a:solidFill>
                  <a:srgbClr val="CC3300"/>
                </a:solidFill>
                <a:latin typeface="Bradley Hand ITC" pitchFamily="66" charset="0"/>
              </a:rPr>
              <a:t> and I am 11 years old . My hobbies are playing Battlefield 4, Call of Duty – Black Ops 2 and </a:t>
            </a:r>
            <a:r>
              <a:rPr lang="en-US" sz="2000" b="1" i="1" dirty="0" err="1">
                <a:solidFill>
                  <a:srgbClr val="CC3300"/>
                </a:solidFill>
                <a:latin typeface="Bradley Hand ITC" pitchFamily="66" charset="0"/>
              </a:rPr>
              <a:t>Minecraft</a:t>
            </a:r>
            <a:r>
              <a:rPr lang="en-US" sz="2000" b="1" i="1" dirty="0">
                <a:solidFill>
                  <a:srgbClr val="CC3300"/>
                </a:solidFill>
                <a:latin typeface="Bradley Hand ITC" pitchFamily="66" charset="0"/>
              </a:rPr>
              <a:t> . I also play football and basketball . My </a:t>
            </a:r>
            <a:r>
              <a:rPr lang="en-US" sz="2000" b="1" i="1" dirty="0" err="1">
                <a:solidFill>
                  <a:srgbClr val="CC3300"/>
                </a:solidFill>
                <a:latin typeface="Bradley Hand ITC" pitchFamily="66" charset="0"/>
              </a:rPr>
              <a:t>favourite</a:t>
            </a:r>
            <a:r>
              <a:rPr lang="en-US" sz="2000" b="1" i="1" dirty="0">
                <a:solidFill>
                  <a:srgbClr val="CC3300"/>
                </a:solidFill>
                <a:latin typeface="Bradley Hand ITC" pitchFamily="66" charset="0"/>
              </a:rPr>
              <a:t> foods are pizza and gyros</a:t>
            </a:r>
            <a:r>
              <a:rPr lang="en-US" sz="2000" b="1" i="1" dirty="0" smtClean="0">
                <a:solidFill>
                  <a:srgbClr val="CC3300"/>
                </a:solidFill>
                <a:latin typeface="Bradley Hand ITC" pitchFamily="66" charset="0"/>
              </a:rPr>
              <a:t>*.</a:t>
            </a:r>
          </a:p>
          <a:p>
            <a:pPr marL="0" marR="0" lvl="0" indent="0" algn="l" defTabSz="914400" rtl="0" eaLnBrk="0" fontAlgn="base" latinLnBrk="0" hangingPunct="0">
              <a:lnSpc>
                <a:spcPct val="100000"/>
              </a:lnSpc>
              <a:spcBef>
                <a:spcPct val="0"/>
              </a:spcBef>
              <a:spcAft>
                <a:spcPct val="0"/>
              </a:spcAft>
              <a:buClrTx/>
              <a:buSzTx/>
              <a:buFontTx/>
              <a:buNone/>
              <a:tabLst/>
            </a:pPr>
            <a:r>
              <a:rPr lang="en-US" sz="2000" b="1" i="1" dirty="0" smtClean="0">
                <a:solidFill>
                  <a:srgbClr val="CC3300"/>
                </a:solidFill>
                <a:latin typeface="Bradley Hand ITC" pitchFamily="66" charset="0"/>
              </a:rPr>
              <a:t>I </a:t>
            </a:r>
            <a:r>
              <a:rPr lang="en-US" sz="2000" b="1" i="1" dirty="0">
                <a:solidFill>
                  <a:srgbClr val="CC3300"/>
                </a:solidFill>
                <a:latin typeface="Bradley Hand ITC" pitchFamily="66" charset="0"/>
              </a:rPr>
              <a:t>upload videos on </a:t>
            </a:r>
            <a:r>
              <a:rPr lang="en-US" sz="2000" b="1" i="1" dirty="0" err="1">
                <a:solidFill>
                  <a:srgbClr val="CC3300"/>
                </a:solidFill>
                <a:latin typeface="Bradley Hand ITC" pitchFamily="66" charset="0"/>
              </a:rPr>
              <a:t>Youtube</a:t>
            </a:r>
            <a:r>
              <a:rPr lang="en-US" sz="2000" b="1" i="1" dirty="0">
                <a:solidFill>
                  <a:srgbClr val="CC3300"/>
                </a:solidFill>
                <a:latin typeface="Bradley Hand ITC" pitchFamily="66" charset="0"/>
              </a:rPr>
              <a:t>. I live in </a:t>
            </a:r>
            <a:r>
              <a:rPr lang="en-US" sz="2000" b="1" i="1" dirty="0" err="1">
                <a:solidFill>
                  <a:srgbClr val="CC3300"/>
                </a:solidFill>
                <a:latin typeface="Bradley Hand ITC" pitchFamily="66" charset="0"/>
              </a:rPr>
              <a:t>Karpenissi</a:t>
            </a:r>
            <a:r>
              <a:rPr lang="en-US" sz="2000" b="1" i="1" dirty="0">
                <a:solidFill>
                  <a:srgbClr val="CC3300"/>
                </a:solidFill>
                <a:latin typeface="Bradley Hand ITC" pitchFamily="66" charset="0"/>
              </a:rPr>
              <a:t>, Greece!</a:t>
            </a:r>
            <a:endParaRPr lang="el-GR" sz="2000" b="1" i="1" dirty="0">
              <a:solidFill>
                <a:srgbClr val="CC3300"/>
              </a:solidFill>
              <a:latin typeface="Bradley Hand ITC"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0961" name="0 - Εικόνα" descr="Call-of-Duty-Black-Ops-2-Wallpaper-1366x768.jpg"/>
          <p:cNvPicPr>
            <a:picLocks noChangeAspect="1" noChangeArrowheads="1"/>
          </p:cNvPicPr>
          <p:nvPr/>
        </p:nvPicPr>
        <p:blipFill>
          <a:blip r:embed="rId2" cstate="print"/>
          <a:srcRect/>
          <a:stretch>
            <a:fillRect/>
          </a:stretch>
        </p:blipFill>
        <p:spPr bwMode="auto">
          <a:xfrm>
            <a:off x="3923928" y="3429000"/>
            <a:ext cx="4171950" cy="2343150"/>
          </a:xfrm>
          <a:prstGeom prst="rect">
            <a:avLst/>
          </a:prstGeom>
          <a:noFill/>
        </p:spPr>
      </p:pic>
      <p:sp>
        <p:nvSpPr>
          <p:cNvPr id="40963" name="Rectangle 3"/>
          <p:cNvSpPr>
            <a:spLocks noChangeArrowheads="1"/>
          </p:cNvSpPr>
          <p:nvPr/>
        </p:nvSpPr>
        <p:spPr bwMode="auto">
          <a:xfrm>
            <a:off x="0" y="609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                                                                                                                                                     </a:t>
            </a:r>
            <a:endParaRPr kumimoji="0" lang="en-US" sz="14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r>
              <a:rPr kumimoji="0" lang="en-US" sz="1400" b="0" i="0" u="none" strike="noStrike" cap="none" normalizeH="0" baseline="0" smtClean="0">
                <a:ln>
                  <a:noFill/>
                </a:ln>
                <a:solidFill>
                  <a:srgbClr val="FFC000"/>
                </a:solidFill>
                <a:effectLst/>
                <a:latin typeface="Arial" pitchFamily="34" charset="0"/>
                <a:ea typeface="Calibri" pitchFamily="34" charset="0"/>
                <a:cs typeface="Times New Roman" pitchFamily="18" charset="0"/>
              </a:rPr>
              <a:t>Thank you all for reading this!</a:t>
            </a:r>
            <a:r>
              <a:rPr kumimoji="0" lang="el-GR" sz="700" b="0" i="0" u="none" strike="noStrike" cap="none" normalizeH="0" baseline="0" smtClean="0">
                <a:ln>
                  <a:noFill/>
                </a:ln>
                <a:solidFill>
                  <a:schemeClr val="tx1"/>
                </a:solidFill>
                <a:effectLst/>
                <a:latin typeface="Arial" pitchFamily="34" charset="0"/>
                <a:cs typeface="Arial" pitchFamily="34" charset="0"/>
              </a:rPr>
              <a:t> </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4 - Ορθογώνιο"/>
          <p:cNvSpPr/>
          <p:nvPr/>
        </p:nvSpPr>
        <p:spPr>
          <a:xfrm>
            <a:off x="3275856" y="5661248"/>
            <a:ext cx="4572000" cy="954107"/>
          </a:xfrm>
          <a:prstGeom prst="rect">
            <a:avLst/>
          </a:prstGeom>
        </p:spPr>
        <p:txBody>
          <a:bodyPr>
            <a:spAutoFit/>
          </a:bodyPr>
          <a:lstStyle/>
          <a:p>
            <a:r>
              <a:rPr lang="en-US" dirty="0"/>
              <a:t>					</a:t>
            </a:r>
            <a:r>
              <a:rPr lang="en-US" sz="2000" b="1" i="1" dirty="0">
                <a:solidFill>
                  <a:srgbClr val="CC3300"/>
                </a:solidFill>
                <a:latin typeface="Bradley Hand ITC" pitchFamily="66" charset="0"/>
              </a:rPr>
              <a:t>Thank you all for reading this!</a:t>
            </a:r>
            <a:r>
              <a:rPr lang="en-US" dirty="0"/>
              <a:t>	</a:t>
            </a:r>
            <a:endParaRPr lang="el-G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1259632" y="1114872"/>
            <a:ext cx="5364088" cy="2246769"/>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b="1" i="1" dirty="0">
                <a:solidFill>
                  <a:srgbClr val="0033CC"/>
                </a:solidFill>
                <a:latin typeface="Bradley Hand ITC" pitchFamily="66" charset="0"/>
              </a:rPr>
              <a:t>My  name  is Steve . My </a:t>
            </a:r>
            <a:r>
              <a:rPr lang="en-US" sz="2000" b="1" i="1" dirty="0" err="1">
                <a:solidFill>
                  <a:srgbClr val="0033CC"/>
                </a:solidFill>
                <a:latin typeface="Bradley Hand ITC" pitchFamily="66" charset="0"/>
              </a:rPr>
              <a:t>favourite</a:t>
            </a:r>
            <a:r>
              <a:rPr lang="en-US" sz="2000" b="1" i="1" dirty="0">
                <a:solidFill>
                  <a:srgbClr val="0033CC"/>
                </a:solidFill>
                <a:latin typeface="Bradley Hand ITC" pitchFamily="66" charset="0"/>
              </a:rPr>
              <a:t> subjects are </a:t>
            </a:r>
            <a:r>
              <a:rPr lang="en-US" sz="2000" b="1" i="1" dirty="0" smtClean="0">
                <a:solidFill>
                  <a:srgbClr val="0033CC"/>
                </a:solidFill>
                <a:latin typeface="Bradley Hand ITC" pitchFamily="66" charset="0"/>
              </a:rPr>
              <a:t>Music</a:t>
            </a:r>
            <a:r>
              <a:rPr lang="en-US" sz="2000" b="1" i="1" dirty="0">
                <a:solidFill>
                  <a:srgbClr val="0033CC"/>
                </a:solidFill>
                <a:latin typeface="Bradley Hand ITC" pitchFamily="66" charset="0"/>
              </a:rPr>
              <a:t>, </a:t>
            </a:r>
            <a:r>
              <a:rPr lang="en-US" sz="2000" b="1" i="1" dirty="0" err="1" smtClean="0">
                <a:solidFill>
                  <a:srgbClr val="0033CC"/>
                </a:solidFill>
                <a:latin typeface="Bradley Hand ITC" pitchFamily="66" charset="0"/>
              </a:rPr>
              <a:t>Maths</a:t>
            </a:r>
            <a:r>
              <a:rPr lang="en-US" sz="2000" b="1" i="1" dirty="0">
                <a:solidFill>
                  <a:srgbClr val="0033CC"/>
                </a:solidFill>
                <a:latin typeface="Bradley Hand ITC" pitchFamily="66" charset="0"/>
              </a:rPr>
              <a:t>, and Language. </a:t>
            </a:r>
            <a:endParaRPr lang="en-US" sz="2000" b="1" i="1" dirty="0" smtClean="0">
              <a:solidFill>
                <a:srgbClr val="0033CC"/>
              </a:solidFill>
              <a:latin typeface="Bradley Hand ITC" pitchFamily="66"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2000" b="1" i="1" dirty="0" smtClean="0">
                <a:solidFill>
                  <a:srgbClr val="0033CC"/>
                </a:solidFill>
                <a:latin typeface="Bradley Hand ITC" pitchFamily="66" charset="0"/>
              </a:rPr>
              <a:t>I </a:t>
            </a:r>
            <a:r>
              <a:rPr lang="en-US" sz="2000" b="1" i="1" dirty="0">
                <a:solidFill>
                  <a:srgbClr val="0033CC"/>
                </a:solidFill>
                <a:latin typeface="Bradley Hand ITC" pitchFamily="66" charset="0"/>
              </a:rPr>
              <a:t>am 13 years old. </a:t>
            </a:r>
            <a:endParaRPr lang="en-US" sz="2000" b="1" i="1" dirty="0" smtClean="0">
              <a:solidFill>
                <a:srgbClr val="0033CC"/>
              </a:solidFill>
              <a:latin typeface="Bradley Hand ITC" pitchFamily="66"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2000" b="1" i="1" dirty="0" smtClean="0">
                <a:solidFill>
                  <a:srgbClr val="0033CC"/>
                </a:solidFill>
                <a:latin typeface="Bradley Hand ITC" pitchFamily="66" charset="0"/>
              </a:rPr>
              <a:t> </a:t>
            </a:r>
            <a:r>
              <a:rPr lang="en-US" sz="2000" b="1" i="1" dirty="0">
                <a:solidFill>
                  <a:srgbClr val="0033CC"/>
                </a:solidFill>
                <a:latin typeface="Bradley Hand ITC" pitchFamily="66" charset="0"/>
              </a:rPr>
              <a:t>My </a:t>
            </a:r>
            <a:r>
              <a:rPr lang="en-US" sz="2000" b="1" i="1" dirty="0" err="1">
                <a:solidFill>
                  <a:srgbClr val="0033CC"/>
                </a:solidFill>
                <a:latin typeface="Bradley Hand ITC" pitchFamily="66" charset="0"/>
              </a:rPr>
              <a:t>favourite</a:t>
            </a:r>
            <a:r>
              <a:rPr lang="en-US" sz="2000" b="1" i="1" dirty="0">
                <a:solidFill>
                  <a:srgbClr val="0033CC"/>
                </a:solidFill>
                <a:latin typeface="Bradley Hand ITC" pitchFamily="66" charset="0"/>
              </a:rPr>
              <a:t> </a:t>
            </a:r>
            <a:r>
              <a:rPr lang="en-US" sz="2000" b="1" i="1" dirty="0" err="1">
                <a:solidFill>
                  <a:srgbClr val="0033CC"/>
                </a:solidFill>
                <a:latin typeface="Bradley Hand ITC" pitchFamily="66" charset="0"/>
              </a:rPr>
              <a:t>colours</a:t>
            </a:r>
            <a:r>
              <a:rPr lang="en-US" sz="2000" b="1" i="1" dirty="0">
                <a:solidFill>
                  <a:srgbClr val="0033CC"/>
                </a:solidFill>
                <a:latin typeface="Bradley Hand ITC" pitchFamily="66" charset="0"/>
              </a:rPr>
              <a:t> are blue, red and white. My </a:t>
            </a:r>
            <a:r>
              <a:rPr lang="en-US" sz="2000" b="1" i="1" dirty="0" err="1">
                <a:solidFill>
                  <a:srgbClr val="0033CC"/>
                </a:solidFill>
                <a:latin typeface="Bradley Hand ITC" pitchFamily="66" charset="0"/>
              </a:rPr>
              <a:t>favourite</a:t>
            </a:r>
            <a:r>
              <a:rPr lang="en-US" sz="2000" b="1" i="1" dirty="0">
                <a:solidFill>
                  <a:srgbClr val="0033CC"/>
                </a:solidFill>
                <a:latin typeface="Bradley Hand ITC" pitchFamily="66" charset="0"/>
              </a:rPr>
              <a:t> food is </a:t>
            </a:r>
            <a:r>
              <a:rPr lang="en-US" sz="2000" b="1" i="1" dirty="0" err="1">
                <a:solidFill>
                  <a:srgbClr val="0033CC"/>
                </a:solidFill>
                <a:latin typeface="Bradley Hand ITC" pitchFamily="66" charset="0"/>
              </a:rPr>
              <a:t>pastitsio</a:t>
            </a:r>
            <a:r>
              <a:rPr lang="en-US" sz="2000" b="1" i="1" dirty="0" smtClean="0">
                <a:solidFill>
                  <a:srgbClr val="0033CC"/>
                </a:solidFill>
                <a:latin typeface="Bradley Hand ITC" pitchFamily="66" charset="0"/>
              </a:rPr>
              <a:t>.</a:t>
            </a:r>
          </a:p>
          <a:p>
            <a:pPr marL="0" marR="0" lvl="0" indent="0" algn="l" defTabSz="914400" rtl="0" eaLnBrk="1" fontAlgn="base" latinLnBrk="0" hangingPunct="1">
              <a:lnSpc>
                <a:spcPct val="100000"/>
              </a:lnSpc>
              <a:spcBef>
                <a:spcPct val="0"/>
              </a:spcBef>
              <a:spcAft>
                <a:spcPct val="0"/>
              </a:spcAft>
              <a:buClrTx/>
              <a:buSzTx/>
              <a:buFontTx/>
              <a:buNone/>
              <a:tabLst/>
            </a:pPr>
            <a:r>
              <a:rPr lang="en-US" sz="2000" b="1" i="1" dirty="0" smtClean="0">
                <a:solidFill>
                  <a:srgbClr val="0033CC"/>
                </a:solidFill>
                <a:latin typeface="Bradley Hand ITC" pitchFamily="66" charset="0"/>
              </a:rPr>
              <a:t> </a:t>
            </a:r>
            <a:r>
              <a:rPr lang="en-US" sz="2000" b="1" i="1" dirty="0">
                <a:solidFill>
                  <a:srgbClr val="0033CC"/>
                </a:solidFill>
                <a:latin typeface="Bradley Hand ITC" pitchFamily="66" charset="0"/>
              </a:rPr>
              <a:t>My  </a:t>
            </a:r>
            <a:r>
              <a:rPr lang="en-US" sz="2000" b="1" i="1" dirty="0" err="1">
                <a:solidFill>
                  <a:srgbClr val="0033CC"/>
                </a:solidFill>
                <a:latin typeface="Bradley Hand ITC" pitchFamily="66" charset="0"/>
              </a:rPr>
              <a:t>favourite</a:t>
            </a:r>
            <a:r>
              <a:rPr lang="en-US" sz="2000" b="1" i="1" dirty="0">
                <a:solidFill>
                  <a:srgbClr val="0033CC"/>
                </a:solidFill>
                <a:latin typeface="Bradley Hand ITC" pitchFamily="66" charset="0"/>
              </a:rPr>
              <a:t> hobby is dancing. </a:t>
            </a:r>
            <a:endParaRPr lang="en-US" sz="2000" b="1" i="1" dirty="0" smtClean="0">
              <a:solidFill>
                <a:srgbClr val="0033CC"/>
              </a:solidFill>
              <a:latin typeface="Bradley Hand ITC" pitchFamily="66"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2000" b="1" i="1" dirty="0" smtClean="0">
                <a:solidFill>
                  <a:srgbClr val="0033CC"/>
                </a:solidFill>
                <a:latin typeface="Bradley Hand ITC" pitchFamily="66" charset="0"/>
              </a:rPr>
              <a:t>I </a:t>
            </a:r>
            <a:r>
              <a:rPr lang="en-US" sz="2000" b="1" i="1" dirty="0">
                <a:solidFill>
                  <a:srgbClr val="0033CC"/>
                </a:solidFill>
                <a:latin typeface="Bradley Hand ITC" pitchFamily="66" charset="0"/>
              </a:rPr>
              <a:t>love singing.</a:t>
            </a:r>
          </a:p>
        </p:txBody>
      </p:sp>
      <p:pic>
        <p:nvPicPr>
          <p:cNvPr id="39939" name="Picture 3" descr="http://www.clipartbest.com/cliparts/yTk/KXG/yTkKXGjTE.gif"/>
          <p:cNvPicPr>
            <a:picLocks noChangeAspect="1" noChangeArrowheads="1" noCrop="1"/>
          </p:cNvPicPr>
          <p:nvPr/>
        </p:nvPicPr>
        <p:blipFill>
          <a:blip r:embed="rId2" cstate="print"/>
          <a:srcRect/>
          <a:stretch>
            <a:fillRect/>
          </a:stretch>
        </p:blipFill>
        <p:spPr bwMode="auto">
          <a:xfrm>
            <a:off x="5940152" y="3789040"/>
            <a:ext cx="2143125" cy="2619375"/>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ChangeArrowheads="1"/>
          </p:cNvSpPr>
          <p:nvPr/>
        </p:nvSpPr>
        <p:spPr bwMode="auto">
          <a:xfrm>
            <a:off x="2267744" y="980728"/>
            <a:ext cx="5220072" cy="4093428"/>
          </a:xfrm>
          <a:prstGeom prst="rect">
            <a:avLst/>
          </a:prstGeom>
          <a:ln>
            <a:solidFill>
              <a:srgbClr val="D60093"/>
            </a:solidFill>
            <a:headEnd/>
            <a:tailEn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2000" b="1" i="1" dirty="0">
                <a:solidFill>
                  <a:srgbClr val="CC66FF"/>
                </a:solidFill>
                <a:latin typeface="Bradley Hand ITC" pitchFamily="66" charset="0"/>
              </a:rPr>
              <a:t>Hello,</a:t>
            </a:r>
            <a:endParaRPr lang="el-GR" sz="2000" b="1" i="1" dirty="0">
              <a:solidFill>
                <a:srgbClr val="CC66FF"/>
              </a:solidFill>
              <a:latin typeface="Bradley Hand ITC" pitchFamily="66"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2000" b="1" i="1" dirty="0">
                <a:solidFill>
                  <a:srgbClr val="CC66FF"/>
                </a:solidFill>
                <a:latin typeface="Bradley Hand ITC" pitchFamily="66" charset="0"/>
              </a:rPr>
              <a:t>My name is Zeta and I’m from </a:t>
            </a:r>
            <a:r>
              <a:rPr lang="en-US" sz="2000" b="1" i="1" dirty="0" err="1">
                <a:solidFill>
                  <a:srgbClr val="CC66FF"/>
                </a:solidFill>
                <a:latin typeface="Bradley Hand ITC" pitchFamily="66" charset="0"/>
              </a:rPr>
              <a:t>Karpenissi</a:t>
            </a:r>
            <a:r>
              <a:rPr lang="en-US" sz="2000" b="1" i="1" dirty="0">
                <a:solidFill>
                  <a:srgbClr val="CC66FF"/>
                </a:solidFill>
                <a:latin typeface="Bradley Hand ITC" pitchFamily="66" charset="0"/>
              </a:rPr>
              <a:t>. My town is beautiful and I love it. I have got a brother, his name is Eliot, he is very kind but he’s hot-tempered. My brother is 14 years old. My dad is a policeman and he is very good . </a:t>
            </a:r>
            <a:endParaRPr lang="el-GR" sz="2000" b="1" i="1" dirty="0">
              <a:solidFill>
                <a:srgbClr val="CC66FF"/>
              </a:solidFill>
              <a:latin typeface="Bradley Hand ITC"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2000" b="1" i="1" dirty="0">
                <a:solidFill>
                  <a:srgbClr val="CC66FF"/>
                </a:solidFill>
                <a:latin typeface="Bradley Hand ITC" pitchFamily="66" charset="0"/>
              </a:rPr>
              <a:t>My mum isn’t working but whatever… I love tennis, running and volleyball. My favorite subjects are P.E. , Art and Science. Every afternoon I play with my friends. Every Friday and Saturday I go </a:t>
            </a:r>
            <a:r>
              <a:rPr lang="en-US" sz="2000" b="1" i="1" dirty="0" err="1">
                <a:solidFill>
                  <a:srgbClr val="CC66FF"/>
                </a:solidFill>
                <a:latin typeface="Bradley Hand ITC" pitchFamily="66" charset="0"/>
              </a:rPr>
              <a:t>zumba</a:t>
            </a:r>
            <a:r>
              <a:rPr lang="en-US" sz="2000" b="1" i="1" dirty="0">
                <a:solidFill>
                  <a:srgbClr val="CC66FF"/>
                </a:solidFill>
                <a:latin typeface="Bradley Hand ITC" pitchFamily="66" charset="0"/>
              </a:rPr>
              <a:t> in the gym , it is a kind of dance.</a:t>
            </a:r>
            <a:endParaRPr lang="el-GR" sz="2000" b="1" i="1" dirty="0">
              <a:solidFill>
                <a:srgbClr val="CC66FF"/>
              </a:solidFill>
              <a:latin typeface="Bradley Hand ITC"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2000" b="1" i="1" dirty="0">
                <a:solidFill>
                  <a:srgbClr val="CC66FF"/>
                </a:solidFill>
                <a:latin typeface="Bradley Hand ITC" pitchFamily="66" charset="0"/>
              </a:rPr>
              <a:t>Goodbye!</a:t>
            </a:r>
          </a:p>
        </p:txBody>
      </p:sp>
      <p:pic>
        <p:nvPicPr>
          <p:cNvPr id="38913" name="Εικόνα 1" descr="https://encrypted-tbn2.gstatic.com/images?q=tbn:ANd9GcTV_OmbnD32xA1PONRfndSk4i4td3mN8c1icaNyIHDHRAGufcEDsg9gvNXr"/>
          <p:cNvPicPr>
            <a:picLocks noChangeAspect="1" noChangeArrowheads="1"/>
          </p:cNvPicPr>
          <p:nvPr/>
        </p:nvPicPr>
        <p:blipFill>
          <a:blip r:embed="rId2" cstate="print"/>
          <a:srcRect/>
          <a:stretch>
            <a:fillRect/>
          </a:stretch>
        </p:blipFill>
        <p:spPr bwMode="auto">
          <a:xfrm rot="782516">
            <a:off x="6796624" y="4676122"/>
            <a:ext cx="1639702" cy="1396231"/>
          </a:xfrm>
          <a:prstGeom prst="rect">
            <a:avLst/>
          </a:prstGeom>
          <a:ln w="38100" cap="sq">
            <a:solidFill>
              <a:schemeClr val="accent4">
                <a:lumMod val="60000"/>
                <a:lumOff val="40000"/>
              </a:schemeClr>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0" y="1205798"/>
            <a:ext cx="594015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l-GR"/>
          </a:p>
        </p:txBody>
      </p:sp>
      <p:pic>
        <p:nvPicPr>
          <p:cNvPr id="37889" name="Εικόνα 1" descr="https://encrypted-tbn0.gstatic.com/images?q=tbn:ANd9GcRbXWf4-9uPgp6m7whuc6OD4Wu7urJZfyEmpl5e8KpzK2gB_sOi"/>
          <p:cNvPicPr>
            <a:picLocks noChangeAspect="1" noChangeArrowheads="1"/>
          </p:cNvPicPr>
          <p:nvPr/>
        </p:nvPicPr>
        <p:blipFill>
          <a:blip r:embed="rId2" cstate="print"/>
          <a:srcRect/>
          <a:stretch>
            <a:fillRect/>
          </a:stretch>
        </p:blipFill>
        <p:spPr bwMode="auto">
          <a:xfrm rot="20804861">
            <a:off x="2527751" y="3608768"/>
            <a:ext cx="4001088" cy="2733211"/>
          </a:xfrm>
          <a:prstGeom prst="rect">
            <a:avLst/>
          </a:prstGeom>
          <a:noFill/>
        </p:spPr>
      </p:pic>
      <p:sp>
        <p:nvSpPr>
          <p:cNvPr id="37891" name="Rectangle 3"/>
          <p:cNvSpPr>
            <a:spLocks noChangeArrowheads="1"/>
          </p:cNvSpPr>
          <p:nvPr/>
        </p:nvSpPr>
        <p:spPr bwMode="auto">
          <a:xfrm>
            <a:off x="611560" y="1340768"/>
            <a:ext cx="7092280" cy="2215991"/>
          </a:xfrm>
          <a:prstGeom prst="rect">
            <a:avLst/>
          </a:prstGeom>
          <a:ln>
            <a:solidFill>
              <a:schemeClr val="accent1">
                <a:lumMod val="40000"/>
                <a:lumOff val="60000"/>
              </a:schemeClr>
            </a:solidFill>
            <a:headEnd/>
            <a:tailEn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b="1" i="1" dirty="0">
                <a:solidFill>
                  <a:srgbClr val="D60093"/>
                </a:solidFill>
                <a:latin typeface="Bradley Hand ITC" pitchFamily="66" charset="0"/>
              </a:rPr>
              <a:t>Hi my name is Alexandra and I live in </a:t>
            </a:r>
            <a:r>
              <a:rPr lang="en-US" sz="2000" b="1" i="1" dirty="0" err="1">
                <a:solidFill>
                  <a:srgbClr val="D60093"/>
                </a:solidFill>
                <a:latin typeface="Bradley Hand ITC" pitchFamily="66" charset="0"/>
              </a:rPr>
              <a:t>Karpenissi</a:t>
            </a:r>
            <a:r>
              <a:rPr lang="en-US" sz="2000" b="1" i="1" dirty="0">
                <a:solidFill>
                  <a:srgbClr val="D60093"/>
                </a:solidFill>
                <a:latin typeface="Bradley Hand ITC" pitchFamily="66" charset="0"/>
              </a:rPr>
              <a:t>. I’m 11 years old and my </a:t>
            </a:r>
            <a:r>
              <a:rPr lang="en-US" sz="2000" b="1" i="1" dirty="0" err="1">
                <a:solidFill>
                  <a:srgbClr val="D60093"/>
                </a:solidFill>
                <a:latin typeface="Bradley Hand ITC" pitchFamily="66" charset="0"/>
              </a:rPr>
              <a:t>favourite</a:t>
            </a:r>
            <a:r>
              <a:rPr lang="en-US" sz="2000" b="1" i="1" dirty="0">
                <a:solidFill>
                  <a:srgbClr val="D60093"/>
                </a:solidFill>
                <a:latin typeface="Bradley Hand ITC" pitchFamily="66" charset="0"/>
              </a:rPr>
              <a:t> hobbies are swimming, basketball and football. My </a:t>
            </a:r>
            <a:r>
              <a:rPr lang="en-US" sz="2000" b="1" i="1" dirty="0" err="1">
                <a:solidFill>
                  <a:srgbClr val="D60093"/>
                </a:solidFill>
                <a:latin typeface="Bradley Hand ITC" pitchFamily="66" charset="0"/>
              </a:rPr>
              <a:t>favourite</a:t>
            </a:r>
            <a:r>
              <a:rPr lang="en-US" sz="2000" b="1" i="1" dirty="0">
                <a:solidFill>
                  <a:srgbClr val="D60093"/>
                </a:solidFill>
                <a:latin typeface="Bradley Hand ITC" pitchFamily="66" charset="0"/>
              </a:rPr>
              <a:t> lessons are </a:t>
            </a:r>
            <a:r>
              <a:rPr lang="en-US" sz="2000" b="1" i="1" dirty="0" err="1">
                <a:solidFill>
                  <a:srgbClr val="D60093"/>
                </a:solidFill>
                <a:latin typeface="Bradley Hand ITC" pitchFamily="66" charset="0"/>
              </a:rPr>
              <a:t>Maths</a:t>
            </a:r>
            <a:r>
              <a:rPr lang="en-US" sz="2000" b="1" i="1" dirty="0">
                <a:solidFill>
                  <a:srgbClr val="D60093"/>
                </a:solidFill>
                <a:latin typeface="Bradley Hand ITC" pitchFamily="66" charset="0"/>
              </a:rPr>
              <a:t>, Language, Science and History. I have one brother. His name is George .My father’s name is Jim and my mother’s name is </a:t>
            </a:r>
            <a:r>
              <a:rPr lang="en-US" sz="2000" b="1" i="1" dirty="0" err="1">
                <a:solidFill>
                  <a:srgbClr val="D60093"/>
                </a:solidFill>
                <a:latin typeface="Bradley Hand ITC" pitchFamily="66" charset="0"/>
              </a:rPr>
              <a:t>Ritsa</a:t>
            </a:r>
            <a:r>
              <a:rPr lang="en-US" sz="2000" b="1" i="1" dirty="0">
                <a:solidFill>
                  <a:srgbClr val="D60093"/>
                </a:solidFill>
                <a:latin typeface="Bradley Hand ITC" pitchFamily="66" charset="0"/>
              </a:rPr>
              <a:t>. My </a:t>
            </a:r>
            <a:r>
              <a:rPr lang="en-US" sz="2000" b="1" i="1" dirty="0" err="1">
                <a:solidFill>
                  <a:srgbClr val="D60093"/>
                </a:solidFill>
                <a:latin typeface="Bradley Hand ITC" pitchFamily="66" charset="0"/>
              </a:rPr>
              <a:t>favourite</a:t>
            </a:r>
            <a:r>
              <a:rPr lang="en-US" sz="2000" b="1" i="1" dirty="0">
                <a:solidFill>
                  <a:srgbClr val="D60093"/>
                </a:solidFill>
                <a:latin typeface="Bradley Hand ITC" pitchFamily="66" charset="0"/>
              </a:rPr>
              <a:t> animals are the lion, the dog, the cat and the horse.</a:t>
            </a:r>
            <a:endParaRPr lang="el-GR" sz="2000" b="1" i="1" dirty="0">
              <a:solidFill>
                <a:srgbClr val="D60093"/>
              </a:solidFill>
              <a:latin typeface="Bradley Hand ITC"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1115616" y="1772816"/>
            <a:ext cx="6372200" cy="1323439"/>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zh-CN" sz="2000" b="1" i="1" dirty="0">
                <a:solidFill>
                  <a:srgbClr val="CC3300"/>
                </a:solidFill>
                <a:latin typeface="Bradley Hand ITC" pitchFamily="66" charset="0"/>
              </a:rPr>
              <a:t>My name is </a:t>
            </a:r>
            <a:r>
              <a:rPr lang="en-US" altLang="zh-CN" sz="2000" b="1" i="1" dirty="0" err="1">
                <a:solidFill>
                  <a:srgbClr val="CC3300"/>
                </a:solidFill>
                <a:latin typeface="Bradley Hand ITC" pitchFamily="66" charset="0"/>
              </a:rPr>
              <a:t>Demmy</a:t>
            </a:r>
            <a:r>
              <a:rPr lang="en-US" altLang="zh-CN" sz="2000" b="1" i="1" dirty="0">
                <a:solidFill>
                  <a:srgbClr val="CC3300"/>
                </a:solidFill>
                <a:latin typeface="Bradley Hand ITC" pitchFamily="66" charset="0"/>
              </a:rPr>
              <a:t> . I’m 11 years old and my </a:t>
            </a:r>
            <a:r>
              <a:rPr lang="en-US" altLang="zh-CN" sz="2000" b="1" i="1" dirty="0" err="1">
                <a:solidFill>
                  <a:srgbClr val="CC3300"/>
                </a:solidFill>
                <a:latin typeface="Bradley Hand ITC" pitchFamily="66" charset="0"/>
              </a:rPr>
              <a:t>favourite</a:t>
            </a:r>
            <a:r>
              <a:rPr lang="en-US" altLang="zh-CN" sz="2000" b="1" i="1" dirty="0">
                <a:solidFill>
                  <a:srgbClr val="CC3300"/>
                </a:solidFill>
                <a:latin typeface="Bradley Hand ITC" pitchFamily="66" charset="0"/>
              </a:rPr>
              <a:t> </a:t>
            </a:r>
            <a:r>
              <a:rPr lang="en-US" altLang="zh-CN" sz="2000" b="1" i="1" dirty="0" err="1">
                <a:solidFill>
                  <a:srgbClr val="CC3300"/>
                </a:solidFill>
                <a:latin typeface="Bradley Hand ITC" pitchFamily="66" charset="0"/>
              </a:rPr>
              <a:t>colours</a:t>
            </a:r>
            <a:r>
              <a:rPr lang="en-US" altLang="zh-CN" sz="2000" b="1" i="1" dirty="0">
                <a:solidFill>
                  <a:srgbClr val="CC3300"/>
                </a:solidFill>
                <a:latin typeface="Bradley Hand ITC" pitchFamily="66" charset="0"/>
              </a:rPr>
              <a:t> are khaki, red and black and my  </a:t>
            </a:r>
            <a:r>
              <a:rPr lang="en-US" altLang="zh-CN" sz="2000" b="1" i="1" dirty="0" err="1">
                <a:solidFill>
                  <a:srgbClr val="CC3300"/>
                </a:solidFill>
                <a:latin typeface="Bradley Hand ITC" pitchFamily="66" charset="0"/>
              </a:rPr>
              <a:t>favourite</a:t>
            </a:r>
            <a:r>
              <a:rPr lang="en-US" altLang="zh-CN" sz="2000" b="1" i="1" dirty="0">
                <a:solidFill>
                  <a:srgbClr val="CC3300"/>
                </a:solidFill>
                <a:latin typeface="Bradley Hand ITC" pitchFamily="66" charset="0"/>
              </a:rPr>
              <a:t>  subject  is Science .I like doing my homework, riding my bike and playing  with  my  dog! </a:t>
            </a:r>
          </a:p>
        </p:txBody>
      </p:sp>
      <p:pic>
        <p:nvPicPr>
          <p:cNvPr id="3" name="0 - Εικόνα" descr="Puppy-Love-puppies-9460996-1600-1200.jpg"/>
          <p:cNvPicPr>
            <a:picLocks noChangeAspect="1"/>
          </p:cNvPicPr>
          <p:nvPr/>
        </p:nvPicPr>
        <p:blipFill>
          <a:blip r:embed="rId2" cstate="print"/>
          <a:stretch>
            <a:fillRect/>
          </a:stretch>
        </p:blipFill>
        <p:spPr>
          <a:xfrm rot="329976">
            <a:off x="4076442" y="3446818"/>
            <a:ext cx="2001143" cy="263621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44035" name="Rectangle 3"/>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rot="21229939">
            <a:off x="1062530" y="1148713"/>
            <a:ext cx="4572000" cy="1938992"/>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r>
              <a:rPr lang="en-US" sz="2000" b="1" i="1" dirty="0">
                <a:solidFill>
                  <a:srgbClr val="FFC000"/>
                </a:solidFill>
                <a:latin typeface="Bradley Hand ITC" pitchFamily="66" charset="0"/>
              </a:rPr>
              <a:t>Hello! I am Andrew from </a:t>
            </a:r>
            <a:r>
              <a:rPr lang="en-US" sz="2000" b="1" i="1" dirty="0" err="1">
                <a:solidFill>
                  <a:srgbClr val="FFC000"/>
                </a:solidFill>
                <a:latin typeface="Bradley Hand ITC" pitchFamily="66" charset="0"/>
              </a:rPr>
              <a:t>Karpenissi</a:t>
            </a:r>
            <a:r>
              <a:rPr lang="en-US" sz="2000" b="1" i="1" dirty="0">
                <a:solidFill>
                  <a:srgbClr val="FFC000"/>
                </a:solidFill>
                <a:latin typeface="Bradley Hand ITC" pitchFamily="66" charset="0"/>
              </a:rPr>
              <a:t>. My hobbies are playing basketball and football. My dad’s name is Kostas and he is a ranger. My mother’s name is Maria. My sister’s name is Angie or </a:t>
            </a:r>
            <a:r>
              <a:rPr lang="en-US" sz="2000" b="1" i="1" dirty="0" err="1">
                <a:solidFill>
                  <a:srgbClr val="FFC000"/>
                </a:solidFill>
                <a:latin typeface="Bradley Hand ITC" pitchFamily="66" charset="0"/>
              </a:rPr>
              <a:t>Aggeliki</a:t>
            </a:r>
            <a:r>
              <a:rPr lang="en-US" sz="2000" b="1" i="1" dirty="0">
                <a:solidFill>
                  <a:srgbClr val="FFC000"/>
                </a:solidFill>
                <a:latin typeface="Bradley Hand ITC" pitchFamily="66" charset="0"/>
              </a:rPr>
              <a:t> and she is in college in Volos. </a:t>
            </a:r>
            <a:endParaRPr lang="el-GR" sz="2000" b="1" i="1" dirty="0">
              <a:solidFill>
                <a:srgbClr val="FFC000"/>
              </a:solidFill>
            </a:endParaRPr>
          </a:p>
        </p:txBody>
      </p:sp>
      <p:pic>
        <p:nvPicPr>
          <p:cNvPr id="5" name="irc_mi" descr="http://www.football-pump.com/wp-content/uploads/2012/07/Football-Air-Pressure-Basics-1.jpg"/>
          <p:cNvPicPr/>
          <p:nvPr/>
        </p:nvPicPr>
        <p:blipFill>
          <a:blip r:embed="rId2" cstate="print"/>
          <a:srcRect/>
          <a:stretch>
            <a:fillRect/>
          </a:stretch>
        </p:blipFill>
        <p:spPr bwMode="auto">
          <a:xfrm>
            <a:off x="4139952" y="3068960"/>
            <a:ext cx="4610100" cy="3457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187624" y="1196752"/>
            <a:ext cx="4572000" cy="1938992"/>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r>
              <a:rPr lang="en-US" sz="2000" b="1" i="1" dirty="0">
                <a:solidFill>
                  <a:schemeClr val="tx2">
                    <a:lumMod val="50000"/>
                  </a:schemeClr>
                </a:solidFill>
                <a:latin typeface="Bradley Hand ITC" pitchFamily="66" charset="0"/>
              </a:rPr>
              <a:t>My name is </a:t>
            </a:r>
            <a:r>
              <a:rPr lang="en-US" sz="2000" b="1" i="1" dirty="0" err="1">
                <a:solidFill>
                  <a:schemeClr val="tx2">
                    <a:lumMod val="50000"/>
                  </a:schemeClr>
                </a:solidFill>
                <a:latin typeface="Bradley Hand ITC" pitchFamily="66" charset="0"/>
              </a:rPr>
              <a:t>Stelios</a:t>
            </a:r>
            <a:r>
              <a:rPr lang="en-US" sz="2000" b="1" i="1" dirty="0">
                <a:solidFill>
                  <a:schemeClr val="tx2">
                    <a:lumMod val="50000"/>
                  </a:schemeClr>
                </a:solidFill>
                <a:latin typeface="Bradley Hand ITC" pitchFamily="66" charset="0"/>
              </a:rPr>
              <a:t>. My </a:t>
            </a:r>
            <a:r>
              <a:rPr lang="en-US" sz="2000" b="1" i="1" dirty="0" err="1">
                <a:solidFill>
                  <a:schemeClr val="tx2">
                    <a:lumMod val="50000"/>
                  </a:schemeClr>
                </a:solidFill>
                <a:latin typeface="Bradley Hand ITC" pitchFamily="66" charset="0"/>
              </a:rPr>
              <a:t>favourite</a:t>
            </a:r>
            <a:r>
              <a:rPr lang="en-US" sz="2000" b="1" i="1" dirty="0">
                <a:solidFill>
                  <a:schemeClr val="tx2">
                    <a:lumMod val="50000"/>
                  </a:schemeClr>
                </a:solidFill>
                <a:latin typeface="Bradley Hand ITC" pitchFamily="66" charset="0"/>
              </a:rPr>
              <a:t> </a:t>
            </a:r>
            <a:r>
              <a:rPr lang="en-US" sz="2000" b="1" i="1" dirty="0" err="1">
                <a:solidFill>
                  <a:schemeClr val="tx2">
                    <a:lumMod val="50000"/>
                  </a:schemeClr>
                </a:solidFill>
                <a:latin typeface="Bradley Hand ITC" pitchFamily="66" charset="0"/>
              </a:rPr>
              <a:t>colours</a:t>
            </a:r>
            <a:r>
              <a:rPr lang="en-US" sz="2000" b="1" i="1" dirty="0">
                <a:solidFill>
                  <a:schemeClr val="tx2">
                    <a:lumMod val="50000"/>
                  </a:schemeClr>
                </a:solidFill>
                <a:latin typeface="Bradley Hand ITC" pitchFamily="66" charset="0"/>
              </a:rPr>
              <a:t> are blue and green. I have a sister two grandmothers and one grandfather. My hobbies are basketball, swimming but my </a:t>
            </a:r>
            <a:r>
              <a:rPr lang="en-US" sz="2000" b="1" i="1" dirty="0" err="1">
                <a:solidFill>
                  <a:schemeClr val="tx2">
                    <a:lumMod val="50000"/>
                  </a:schemeClr>
                </a:solidFill>
                <a:latin typeface="Bradley Hand ITC" pitchFamily="66" charset="0"/>
              </a:rPr>
              <a:t>favourite</a:t>
            </a:r>
            <a:r>
              <a:rPr lang="en-US" sz="2000" b="1" i="1" dirty="0">
                <a:solidFill>
                  <a:schemeClr val="tx2">
                    <a:lumMod val="50000"/>
                  </a:schemeClr>
                </a:solidFill>
                <a:latin typeface="Bradley Hand ITC" pitchFamily="66" charset="0"/>
              </a:rPr>
              <a:t> hobby is skiing. I go skiing in winter on mountain </a:t>
            </a:r>
            <a:r>
              <a:rPr lang="en-US" sz="2000" b="1" i="1" dirty="0" err="1">
                <a:solidFill>
                  <a:schemeClr val="tx2">
                    <a:lumMod val="50000"/>
                  </a:schemeClr>
                </a:solidFill>
                <a:latin typeface="Bradley Hand ITC" pitchFamily="66" charset="0"/>
              </a:rPr>
              <a:t>Velouhi</a:t>
            </a:r>
            <a:r>
              <a:rPr lang="en-US" sz="2000" b="1" i="1" dirty="0">
                <a:solidFill>
                  <a:schemeClr val="tx2">
                    <a:lumMod val="50000"/>
                  </a:schemeClr>
                </a:solidFill>
                <a:latin typeface="Bradley Hand ITC" pitchFamily="66" charset="0"/>
              </a:rPr>
              <a:t>. </a:t>
            </a:r>
            <a:endParaRPr lang="el-GR" sz="2000" b="1" i="1" dirty="0">
              <a:solidFill>
                <a:schemeClr val="tx2">
                  <a:lumMod val="50000"/>
                </a:schemeClr>
              </a:solidFill>
              <a:latin typeface="Bradley Hand ITC" pitchFamily="66" charset="0"/>
            </a:endParaRPr>
          </a:p>
        </p:txBody>
      </p:sp>
      <p:pic>
        <p:nvPicPr>
          <p:cNvPr id="3" name="2 - Εικόνα" descr="https://encrypted-tbn1.gstatic.com/images?q=tbn:ANd9GcQ84AYgSlnBnOCBuPDoWF4Pecb3nlTf6DHmSxnS0b0UM2kngTJ3"/>
          <p:cNvPicPr/>
          <p:nvPr/>
        </p:nvPicPr>
        <p:blipFill>
          <a:blip r:embed="rId2" cstate="print"/>
          <a:srcRect/>
          <a:stretch>
            <a:fillRect/>
          </a:stretch>
        </p:blipFill>
        <p:spPr bwMode="auto">
          <a:xfrm rot="330151">
            <a:off x="3251317" y="3599043"/>
            <a:ext cx="5180271" cy="27409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WordArt 2"/>
          <p:cNvSpPr>
            <a:spLocks noChangeArrowheads="1" noChangeShapeType="1" noTextEdit="1"/>
          </p:cNvSpPr>
          <p:nvPr/>
        </p:nvSpPr>
        <p:spPr bwMode="auto">
          <a:xfrm>
            <a:off x="1979712" y="620688"/>
            <a:ext cx="1304925" cy="295275"/>
          </a:xfrm>
          <a:prstGeom prst="rect">
            <a:avLst/>
          </a:prstGeom>
        </p:spPr>
        <p:txBody>
          <a:bodyPr wrap="none" fromWordArt="1">
            <a:prstTxWarp prst="textSlantUp">
              <a:avLst>
                <a:gd name="adj" fmla="val 32056"/>
              </a:avLst>
            </a:prstTxWarp>
          </a:bodyPr>
          <a:lstStyle/>
          <a:p>
            <a:pPr algn="ctr" rtl="0"/>
            <a:r>
              <a:rPr lang="en-US" sz="3600" kern="10" spc="0" dirty="0" smtClean="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Hello!!!</a:t>
            </a:r>
            <a:endParaRPr lang="el-GR" sz="3600" kern="10" spc="0" dirty="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endParaRPr>
          </a:p>
        </p:txBody>
      </p:sp>
      <p:pic>
        <p:nvPicPr>
          <p:cNvPr id="41985" name="Εικόνα 1" descr="http://sd.keepcalm-o-matic.co.uk/i/keep-calm-and-dance-hip-hop-162.png"/>
          <p:cNvPicPr>
            <a:picLocks noChangeAspect="1" noChangeArrowheads="1"/>
          </p:cNvPicPr>
          <p:nvPr/>
        </p:nvPicPr>
        <p:blipFill>
          <a:blip r:embed="rId2" cstate="print"/>
          <a:srcRect/>
          <a:stretch>
            <a:fillRect/>
          </a:stretch>
        </p:blipFill>
        <p:spPr bwMode="auto">
          <a:xfrm rot="277252">
            <a:off x="6466524" y="3225705"/>
            <a:ext cx="1839050" cy="2623140"/>
          </a:xfrm>
          <a:prstGeom prst="rect">
            <a:avLst/>
          </a:prstGeom>
          <a:noFill/>
        </p:spPr>
      </p:pic>
      <p:sp>
        <p:nvSpPr>
          <p:cNvPr id="4198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41988" name="Rectangle 4"/>
          <p:cNvSpPr>
            <a:spLocks noChangeArrowheads="1"/>
          </p:cNvSpPr>
          <p:nvPr/>
        </p:nvSpPr>
        <p:spPr bwMode="auto">
          <a:xfrm>
            <a:off x="1115616" y="1124744"/>
            <a:ext cx="5364088" cy="498598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ko-KR" sz="2000" b="1" i="1" dirty="0">
                <a:solidFill>
                  <a:srgbClr val="009999"/>
                </a:solidFill>
                <a:latin typeface="Bradley Hand ITC" pitchFamily="66" charset="0"/>
              </a:rPr>
              <a:t>♥My name is </a:t>
            </a:r>
            <a:r>
              <a:rPr lang="en-US" altLang="ko-KR" sz="2000" b="1" i="1" dirty="0" err="1">
                <a:solidFill>
                  <a:srgbClr val="009999"/>
                </a:solidFill>
                <a:latin typeface="Bradley Hand ITC" pitchFamily="66" charset="0"/>
              </a:rPr>
              <a:t>Vassiliki</a:t>
            </a:r>
            <a:r>
              <a:rPr lang="en-US" altLang="ko-KR" sz="2000" b="1" i="1" dirty="0">
                <a:solidFill>
                  <a:srgbClr val="009999"/>
                </a:solidFill>
                <a:latin typeface="Bradley Hand ITC" pitchFamily="66" charset="0"/>
              </a:rPr>
              <a:t>. I’m eleven years old and I’m in the 6th grade of Primary School. I think I’m very sociable with my friends. I have got many of them, but my best friends are only 5. My mother is Georgia and she’s a music teacher at my school. My father is John and he’s a civil servant. My brother, Jim is 9 years old. My </a:t>
            </a:r>
            <a:r>
              <a:rPr lang="en-US" altLang="ko-KR" sz="2000" b="1" i="1" dirty="0" err="1">
                <a:solidFill>
                  <a:srgbClr val="009999"/>
                </a:solidFill>
                <a:latin typeface="Bradley Hand ITC" pitchFamily="66" charset="0"/>
              </a:rPr>
              <a:t>favourite</a:t>
            </a:r>
            <a:r>
              <a:rPr lang="en-US" altLang="ko-KR" sz="2000" b="1" i="1" dirty="0">
                <a:solidFill>
                  <a:srgbClr val="009999"/>
                </a:solidFill>
                <a:latin typeface="Bradley Hand ITC" pitchFamily="66" charset="0"/>
              </a:rPr>
              <a:t> </a:t>
            </a:r>
            <a:r>
              <a:rPr lang="en-US" altLang="ko-KR" sz="2000" b="1" i="1" dirty="0" err="1">
                <a:solidFill>
                  <a:srgbClr val="009999"/>
                </a:solidFill>
                <a:latin typeface="Bradley Hand ITC" pitchFamily="66" charset="0"/>
              </a:rPr>
              <a:t>colour</a:t>
            </a:r>
            <a:r>
              <a:rPr lang="en-US" altLang="ko-KR" sz="2000" b="1" i="1" dirty="0">
                <a:solidFill>
                  <a:srgbClr val="009999"/>
                </a:solidFill>
                <a:latin typeface="Bradley Hand ITC" pitchFamily="66" charset="0"/>
              </a:rPr>
              <a:t> is turquoise and my </a:t>
            </a:r>
            <a:r>
              <a:rPr lang="en-US" altLang="ko-KR" sz="2000" b="1" i="1" dirty="0" err="1">
                <a:solidFill>
                  <a:srgbClr val="009999"/>
                </a:solidFill>
                <a:latin typeface="Bradley Hand ITC" pitchFamily="66" charset="0"/>
              </a:rPr>
              <a:t>favourite</a:t>
            </a:r>
            <a:r>
              <a:rPr lang="en-US" altLang="ko-KR" sz="2000" b="1" i="1" dirty="0">
                <a:solidFill>
                  <a:srgbClr val="009999"/>
                </a:solidFill>
                <a:latin typeface="Bradley Hand ITC" pitchFamily="66" charset="0"/>
              </a:rPr>
              <a:t> food is </a:t>
            </a:r>
            <a:r>
              <a:rPr lang="en-US" altLang="ko-KR" sz="2000" b="1" i="1" dirty="0" err="1">
                <a:solidFill>
                  <a:srgbClr val="009999"/>
                </a:solidFill>
                <a:latin typeface="Bradley Hand ITC" pitchFamily="66" charset="0"/>
              </a:rPr>
              <a:t>pastitsio</a:t>
            </a:r>
            <a:r>
              <a:rPr lang="en-US" altLang="ko-KR" sz="2000" b="1" i="1" dirty="0">
                <a:solidFill>
                  <a:srgbClr val="009999"/>
                </a:solidFill>
                <a:latin typeface="Bradley Hand ITC" pitchFamily="66" charset="0"/>
              </a:rPr>
              <a:t>. I really love dancing, singing and playing my musical instruments (I know how to play seven of them).I have got 1 dog,10 cats,1 turtle,2 hamsters,1 rabbit and 1 fish. That’s my life!!!Reading, dancing, drawing, studying...I hope you enjoyed my presentation! Goodbye! ♥</a:t>
            </a:r>
            <a:endParaRPr lang="el-GR" altLang="ko-KR" sz="2000" b="1" i="1" dirty="0">
              <a:solidFill>
                <a:srgbClr val="009999"/>
              </a:solidFill>
              <a:latin typeface="Bradley Hand ITC"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ko-K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547664" y="980728"/>
            <a:ext cx="4572000" cy="532453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r>
              <a:rPr lang="en-US" sz="2000" b="1" i="1" dirty="0">
                <a:solidFill>
                  <a:srgbClr val="CC3300"/>
                </a:solidFill>
                <a:latin typeface="Bradley Hand ITC" pitchFamily="66" charset="0"/>
              </a:rPr>
              <a:t>Hello, my name is Kostas. I’m 11 years old and I go to class 6B. My </a:t>
            </a:r>
            <a:r>
              <a:rPr lang="en-US" sz="2000" b="1" i="1" dirty="0" err="1">
                <a:solidFill>
                  <a:srgbClr val="CC3300"/>
                </a:solidFill>
                <a:latin typeface="Bradley Hand ITC" pitchFamily="66" charset="0"/>
              </a:rPr>
              <a:t>favourite</a:t>
            </a:r>
            <a:r>
              <a:rPr lang="en-US" sz="2000" b="1" i="1" dirty="0">
                <a:solidFill>
                  <a:srgbClr val="CC3300"/>
                </a:solidFill>
                <a:latin typeface="Bradley Hand ITC" pitchFamily="66" charset="0"/>
              </a:rPr>
              <a:t> subject is History and my </a:t>
            </a:r>
            <a:r>
              <a:rPr lang="en-US" sz="2000" b="1" i="1" dirty="0" err="1">
                <a:solidFill>
                  <a:srgbClr val="CC3300"/>
                </a:solidFill>
                <a:latin typeface="Bradley Hand ITC" pitchFamily="66" charset="0"/>
              </a:rPr>
              <a:t>favourite</a:t>
            </a:r>
            <a:r>
              <a:rPr lang="en-US" sz="2000" b="1" i="1" dirty="0">
                <a:solidFill>
                  <a:srgbClr val="CC3300"/>
                </a:solidFill>
                <a:latin typeface="Bradley Hand ITC" pitchFamily="66" charset="0"/>
              </a:rPr>
              <a:t> sports are football  and basketball. My </a:t>
            </a:r>
            <a:r>
              <a:rPr lang="en-US" sz="2000" b="1" i="1" dirty="0" err="1">
                <a:solidFill>
                  <a:srgbClr val="CC3300"/>
                </a:solidFill>
                <a:latin typeface="Bradley Hand ITC" pitchFamily="66" charset="0"/>
              </a:rPr>
              <a:t>favourite</a:t>
            </a:r>
            <a:r>
              <a:rPr lang="en-US" sz="2000" b="1" i="1" dirty="0">
                <a:solidFill>
                  <a:srgbClr val="CC3300"/>
                </a:solidFill>
                <a:latin typeface="Bradley Hand ITC" pitchFamily="66" charset="0"/>
              </a:rPr>
              <a:t> football player is </a:t>
            </a:r>
            <a:r>
              <a:rPr lang="en-US" sz="2000" b="1" i="1" dirty="0" err="1">
                <a:solidFill>
                  <a:srgbClr val="CC3300"/>
                </a:solidFill>
                <a:latin typeface="Bradley Hand ITC" pitchFamily="66" charset="0"/>
              </a:rPr>
              <a:t>Cristiano</a:t>
            </a:r>
            <a:r>
              <a:rPr lang="en-US" sz="2000" b="1" i="1" dirty="0">
                <a:solidFill>
                  <a:srgbClr val="CC3300"/>
                </a:solidFill>
                <a:latin typeface="Bradley Hand ITC" pitchFamily="66" charset="0"/>
              </a:rPr>
              <a:t>  </a:t>
            </a:r>
            <a:r>
              <a:rPr lang="en-US" sz="2000" b="1" i="1" dirty="0" err="1">
                <a:solidFill>
                  <a:srgbClr val="CC3300"/>
                </a:solidFill>
                <a:latin typeface="Bradley Hand ITC" pitchFamily="66" charset="0"/>
              </a:rPr>
              <a:t>Ronaldo</a:t>
            </a:r>
            <a:r>
              <a:rPr lang="en-US" sz="2000" b="1" i="1" dirty="0">
                <a:solidFill>
                  <a:srgbClr val="CC3300"/>
                </a:solidFill>
                <a:latin typeface="Bradley Hand ITC" pitchFamily="66" charset="0"/>
              </a:rPr>
              <a:t> and my </a:t>
            </a:r>
            <a:r>
              <a:rPr lang="en-US" sz="2000" b="1" i="1" dirty="0" err="1">
                <a:solidFill>
                  <a:srgbClr val="CC3300"/>
                </a:solidFill>
                <a:latin typeface="Bradley Hand ITC" pitchFamily="66" charset="0"/>
              </a:rPr>
              <a:t>favourite</a:t>
            </a:r>
            <a:r>
              <a:rPr lang="en-US" sz="2000" b="1" i="1" dirty="0">
                <a:solidFill>
                  <a:srgbClr val="CC3300"/>
                </a:solidFill>
                <a:latin typeface="Bradley Hand ITC" pitchFamily="66" charset="0"/>
              </a:rPr>
              <a:t> basketball player is Michael Jordan. I like to listen to music and playing video games. My </a:t>
            </a:r>
            <a:r>
              <a:rPr lang="en-US" sz="2000" b="1" i="1" dirty="0" err="1">
                <a:solidFill>
                  <a:srgbClr val="CC3300"/>
                </a:solidFill>
                <a:latin typeface="Bradley Hand ITC" pitchFamily="66" charset="0"/>
              </a:rPr>
              <a:t>favourite</a:t>
            </a:r>
            <a:r>
              <a:rPr lang="en-US" sz="2000" b="1" i="1" dirty="0">
                <a:solidFill>
                  <a:srgbClr val="CC3300"/>
                </a:solidFill>
                <a:latin typeface="Bradley Hand ITC" pitchFamily="66" charset="0"/>
              </a:rPr>
              <a:t> food is pizza, spaghetti, chocolate cake and ice cream. I have got 2 sisters.  I’m tall. I’m not short. My sister is short and her hair is long. My second sister is baby. Is 5,5 months. I’m very good at football. My hair is black and my eyes are brown. In my class we are 15 children. I don’t like English. I like P.E. Bye! </a:t>
            </a:r>
            <a:endParaRPr lang="el-GR" sz="2000" b="1" i="1" dirty="0">
              <a:solidFill>
                <a:srgbClr val="CC3300"/>
              </a:solidFill>
              <a:latin typeface="Bradley Hand ITC" pitchFamily="66" charset="0"/>
            </a:endParaRPr>
          </a:p>
        </p:txBody>
      </p:sp>
      <p:pic>
        <p:nvPicPr>
          <p:cNvPr id="3" name="2 - Εικόνα" descr="https://encrypted-tbn2.gstatic.com/images?q=tbn:ANd9GcRn7Q6_t5D9lEdhSRNdlKdOknKa8y7IbG7rnL03fWEfNLk_rLmYpg"/>
          <p:cNvPicPr/>
          <p:nvPr/>
        </p:nvPicPr>
        <p:blipFill>
          <a:blip r:embed="rId2" cstate="print"/>
          <a:srcRect/>
          <a:stretch>
            <a:fillRect/>
          </a:stretch>
        </p:blipFill>
        <p:spPr bwMode="auto">
          <a:xfrm rot="651258">
            <a:off x="6228184" y="3861048"/>
            <a:ext cx="2009775" cy="22771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467544" y="1988840"/>
            <a:ext cx="7897191" cy="707886"/>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b="1" i="1" dirty="0">
                <a:solidFill>
                  <a:srgbClr val="00CC00"/>
                </a:solidFill>
                <a:latin typeface="Bradley Hand ITC" pitchFamily="66" charset="0"/>
              </a:rPr>
              <a:t>My name is </a:t>
            </a:r>
            <a:r>
              <a:rPr lang="en-US" sz="2000" b="1" i="1" dirty="0" err="1">
                <a:solidFill>
                  <a:srgbClr val="00CC00"/>
                </a:solidFill>
                <a:latin typeface="Bradley Hand ITC" pitchFamily="66" charset="0"/>
              </a:rPr>
              <a:t>Vasilis</a:t>
            </a:r>
            <a:r>
              <a:rPr lang="en-US" sz="2000" b="1" i="1" dirty="0">
                <a:solidFill>
                  <a:srgbClr val="00CC00"/>
                </a:solidFill>
                <a:latin typeface="Bradley Hand ITC" pitchFamily="66" charset="0"/>
              </a:rPr>
              <a:t>, I am eleven years old</a:t>
            </a:r>
            <a:r>
              <a:rPr lang="en-US" sz="2000" b="1" i="1" dirty="0" smtClean="0">
                <a:solidFill>
                  <a:srgbClr val="00CC00"/>
                </a:solidFill>
                <a:latin typeface="Bradley Hand ITC" pitchFamily="66" charset="0"/>
              </a:rPr>
              <a:t>. My </a:t>
            </a:r>
            <a:r>
              <a:rPr lang="en-US" sz="2000" b="1" i="1" dirty="0" err="1">
                <a:solidFill>
                  <a:srgbClr val="00CC00"/>
                </a:solidFill>
                <a:latin typeface="Bradley Hand ITC" pitchFamily="66" charset="0"/>
              </a:rPr>
              <a:t>favourite</a:t>
            </a:r>
            <a:r>
              <a:rPr lang="en-US" sz="2000" b="1" i="1" dirty="0">
                <a:solidFill>
                  <a:srgbClr val="00CC00"/>
                </a:solidFill>
                <a:latin typeface="Bradley Hand ITC" pitchFamily="66" charset="0"/>
              </a:rPr>
              <a:t> hobby is </a:t>
            </a:r>
            <a:r>
              <a:rPr lang="en-US" sz="2000" b="1" i="1" dirty="0" err="1">
                <a:solidFill>
                  <a:srgbClr val="00CC00"/>
                </a:solidFill>
                <a:latin typeface="Bradley Hand ITC" pitchFamily="66" charset="0"/>
              </a:rPr>
              <a:t>parkour</a:t>
            </a:r>
            <a:r>
              <a:rPr lang="en-US" sz="2000" b="1" i="1" dirty="0">
                <a:solidFill>
                  <a:srgbClr val="00CC00"/>
                </a:solidFill>
                <a:latin typeface="Bradley Hand ITC" pitchFamily="66" charset="0"/>
              </a:rPr>
              <a:t>. I have got one sister and one brother</a:t>
            </a:r>
            <a:r>
              <a:rPr kumimoji="0" lang="en-US" sz="1100" b="0" i="0" u="none" strike="noStrike" cap="none" normalizeH="0" baseline="0" dirty="0" smtClean="0">
                <a:ln>
                  <a:noFill/>
                </a:ln>
                <a:solidFill>
                  <a:srgbClr val="00CC00"/>
                </a:solidFill>
                <a:effectLst/>
                <a:latin typeface="Calibri" pitchFamily="34" charset="0"/>
                <a:ea typeface="Calibri" pitchFamily="34" charset="0"/>
                <a:cs typeface="Times New Roman" pitchFamily="18" charset="0"/>
              </a:rPr>
              <a:t>.</a:t>
            </a:r>
            <a:endParaRPr kumimoji="0" lang="en-US" sz="1800" b="0" i="0" u="none" strike="noStrike" cap="none" normalizeH="0" baseline="0" dirty="0" smtClean="0">
              <a:ln>
                <a:noFill/>
              </a:ln>
              <a:solidFill>
                <a:srgbClr val="00CC00"/>
              </a:solidFill>
              <a:effectLst/>
              <a:latin typeface="Arial" pitchFamily="34" charset="0"/>
              <a:cs typeface="Arial" pitchFamily="34" charset="0"/>
            </a:endParaRPr>
          </a:p>
        </p:txBody>
      </p:sp>
      <p:pic>
        <p:nvPicPr>
          <p:cNvPr id="3" name="2 - Εικόνα" descr="https://encrypted-tbn1.gstatic.com/images?q=tbn:ANd9GcSmbtM5MeqE0ieDtydBsRrC9rW1svtzeogJFgdXwiWOjvmPYfOi"/>
          <p:cNvPicPr/>
          <p:nvPr/>
        </p:nvPicPr>
        <p:blipFill>
          <a:blip r:embed="rId2" cstate="print"/>
          <a:srcRect/>
          <a:stretch>
            <a:fillRect/>
          </a:stretch>
        </p:blipFill>
        <p:spPr bwMode="auto">
          <a:xfrm rot="1426846">
            <a:off x="5127715" y="3204964"/>
            <a:ext cx="2604770" cy="17545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rot="20769726">
            <a:off x="1499747" y="1617849"/>
            <a:ext cx="4283968" cy="1323439"/>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b="1" i="1" dirty="0" smtClean="0">
                <a:solidFill>
                  <a:srgbClr val="00CC00"/>
                </a:solidFill>
                <a:latin typeface="Bradley Hand ITC" pitchFamily="66" charset="0"/>
              </a:rPr>
              <a:t>Hello! My name is </a:t>
            </a:r>
            <a:r>
              <a:rPr lang="en-US" sz="2000" b="1" i="1" dirty="0" err="1" smtClean="0">
                <a:solidFill>
                  <a:srgbClr val="00CC00"/>
                </a:solidFill>
                <a:latin typeface="Bradley Hand ITC" pitchFamily="66" charset="0"/>
              </a:rPr>
              <a:t>Vaios</a:t>
            </a:r>
            <a:r>
              <a:rPr lang="en-US" sz="2000" b="1" i="1" dirty="0" smtClean="0">
                <a:solidFill>
                  <a:srgbClr val="00CC00"/>
                </a:solidFill>
                <a:latin typeface="Bradley Hand ITC" pitchFamily="66" charset="0"/>
              </a:rPr>
              <a:t>. I’m eleven years old. </a:t>
            </a:r>
            <a:r>
              <a:rPr lang="en-US" sz="2000" b="1" i="1" dirty="0" smtClean="0">
                <a:solidFill>
                  <a:srgbClr val="00CC00"/>
                </a:solidFill>
                <a:latin typeface="Bradley Hand ITC" pitchFamily="66" charset="0"/>
              </a:rPr>
              <a:t>My hobbies are football and riding my bike. </a:t>
            </a:r>
            <a:endParaRPr lang="en-US" sz="2000" b="1" i="1" dirty="0" smtClean="0">
              <a:solidFill>
                <a:srgbClr val="00CC00"/>
              </a:solidFill>
              <a:latin typeface="Bradley Hand ITC" pitchFamily="66"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2000" b="1" i="1" dirty="0" smtClean="0">
                <a:solidFill>
                  <a:srgbClr val="00CC00"/>
                </a:solidFill>
                <a:latin typeface="Bradley Hand ITC" pitchFamily="66" charset="0"/>
              </a:rPr>
              <a:t>Also </a:t>
            </a:r>
            <a:r>
              <a:rPr lang="en-US" sz="2000" b="1" i="1" dirty="0" smtClean="0">
                <a:solidFill>
                  <a:srgbClr val="00CC00"/>
                </a:solidFill>
                <a:latin typeface="Bradley Hand ITC" pitchFamily="66" charset="0"/>
              </a:rPr>
              <a:t>I play </a:t>
            </a:r>
            <a:r>
              <a:rPr lang="en-US" sz="2000" b="1" i="1" dirty="0" err="1" smtClean="0">
                <a:solidFill>
                  <a:srgbClr val="00CC00"/>
                </a:solidFill>
                <a:latin typeface="Bradley Hand ITC" pitchFamily="66" charset="0"/>
              </a:rPr>
              <a:t>minecraft</a:t>
            </a:r>
            <a:r>
              <a:rPr lang="en-US" sz="2000" b="1" i="1" dirty="0" smtClean="0">
                <a:solidFill>
                  <a:srgbClr val="00CC00"/>
                </a:solidFill>
                <a:latin typeface="Bradley Hand ITC" pitchFamily="66" charset="0"/>
              </a:rPr>
              <a:t>.</a:t>
            </a:r>
          </a:p>
        </p:txBody>
      </p:sp>
      <p:pic>
        <p:nvPicPr>
          <p:cNvPr id="3075" name="Picture 3" descr="https://encrypted-tbn0.gstatic.com/images?q=tbn:ANd9GcR_kyo_o5rwe0FrmjZx5Za8XH72_4Ln4YrFbSPnbq2WrxFyTP2C-w"/>
          <p:cNvPicPr>
            <a:picLocks noChangeAspect="1" noChangeArrowheads="1"/>
          </p:cNvPicPr>
          <p:nvPr/>
        </p:nvPicPr>
        <p:blipFill>
          <a:blip r:embed="rId2" cstate="print"/>
          <a:srcRect/>
          <a:stretch>
            <a:fillRect/>
          </a:stretch>
        </p:blipFill>
        <p:spPr bwMode="auto">
          <a:xfrm rot="418309">
            <a:off x="3420874" y="3210232"/>
            <a:ext cx="4864300" cy="2685767"/>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solidFill>
                  <a:srgbClr val="0070C0"/>
                </a:solidFill>
                <a:latin typeface="Lucida Handwriting" pitchFamily="66" charset="0"/>
              </a:rPr>
              <a:t>Thanks for watching!!!!!</a:t>
            </a:r>
            <a:endParaRPr lang="el-GR" dirty="0">
              <a:solidFill>
                <a:srgbClr val="0070C0"/>
              </a:solidFill>
            </a:endParaRPr>
          </a:p>
        </p:txBody>
      </p:sp>
      <p:pic>
        <p:nvPicPr>
          <p:cNvPr id="3" name="2 - Εικόνα" descr="αρχείο λήψης vhfjh.jpg"/>
          <p:cNvPicPr>
            <a:picLocks noChangeAspect="1"/>
          </p:cNvPicPr>
          <p:nvPr/>
        </p:nvPicPr>
        <p:blipFill>
          <a:blip r:embed="rId2" cstate="print"/>
          <a:stretch>
            <a:fillRect/>
          </a:stretch>
        </p:blipFill>
        <p:spPr>
          <a:xfrm>
            <a:off x="2555776" y="2204864"/>
            <a:ext cx="3697752" cy="3813307"/>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4097" name="Εικόνα 1" descr="https://encrypted-tbn0.gstatic.com/images?q=tbn:ANd9GcRU8L6gkOiANNk-Lpr78lc0ZLSwQJlmp8GO19LacNYzVrr18qlVDg"/>
          <p:cNvPicPr>
            <a:picLocks noChangeAspect="1" noChangeArrowheads="1"/>
          </p:cNvPicPr>
          <p:nvPr/>
        </p:nvPicPr>
        <p:blipFill>
          <a:blip r:embed="rId2" cstate="print"/>
          <a:srcRect/>
          <a:stretch>
            <a:fillRect/>
          </a:stretch>
        </p:blipFill>
        <p:spPr bwMode="auto">
          <a:xfrm>
            <a:off x="6516216" y="3717032"/>
            <a:ext cx="2243087" cy="2664296"/>
          </a:xfrm>
          <a:prstGeom prst="rect">
            <a:avLst/>
          </a:prstGeom>
          <a:noFill/>
        </p:spPr>
      </p:pic>
      <p:sp>
        <p:nvSpPr>
          <p:cNvPr id="4099" name="Rectangle 3"/>
          <p:cNvSpPr>
            <a:spLocks noChangeArrowheads="1"/>
          </p:cNvSpPr>
          <p:nvPr/>
        </p:nvSpPr>
        <p:spPr bwMode="auto">
          <a:xfrm>
            <a:off x="683568" y="1674967"/>
            <a:ext cx="6444208" cy="1938992"/>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R="0" lvl="0" indent="0" fontAlgn="base">
              <a:lnSpc>
                <a:spcPct val="100000"/>
              </a:lnSpc>
              <a:spcBef>
                <a:spcPct val="0"/>
              </a:spcBef>
              <a:spcAft>
                <a:spcPct val="0"/>
              </a:spcAft>
              <a:buClrTx/>
              <a:buSzTx/>
              <a:buFontTx/>
              <a:buNone/>
              <a:tabLst/>
            </a:pPr>
            <a:r>
              <a:rPr lang="en-US" sz="2000" b="1" i="1" dirty="0">
                <a:solidFill>
                  <a:srgbClr val="C00000"/>
                </a:solidFill>
                <a:latin typeface="Bradley Hand ITC" pitchFamily="66" charset="0"/>
              </a:rPr>
              <a:t>Hi my name is Christine and I’m 11-12 years old. My </a:t>
            </a:r>
            <a:r>
              <a:rPr lang="en-US" sz="2000" b="1" i="1" dirty="0" err="1">
                <a:solidFill>
                  <a:srgbClr val="C00000"/>
                </a:solidFill>
                <a:latin typeface="Bradley Hand ITC" pitchFamily="66" charset="0"/>
              </a:rPr>
              <a:t>favourite</a:t>
            </a:r>
            <a:r>
              <a:rPr lang="en-US" sz="2000" b="1" i="1" dirty="0">
                <a:solidFill>
                  <a:srgbClr val="C00000"/>
                </a:solidFill>
                <a:latin typeface="Bradley Hand ITC" pitchFamily="66" charset="0"/>
              </a:rPr>
              <a:t> animals are the wolves, the cats, the leopards and the dogs. My </a:t>
            </a:r>
            <a:r>
              <a:rPr lang="en-US" sz="2000" b="1" i="1" dirty="0" err="1">
                <a:solidFill>
                  <a:srgbClr val="C00000"/>
                </a:solidFill>
                <a:latin typeface="Bradley Hand ITC" pitchFamily="66" charset="0"/>
              </a:rPr>
              <a:t>favourite</a:t>
            </a:r>
            <a:r>
              <a:rPr lang="en-US" sz="2000" b="1" i="1" dirty="0">
                <a:solidFill>
                  <a:srgbClr val="C00000"/>
                </a:solidFill>
                <a:latin typeface="Bradley Hand ITC" pitchFamily="66" charset="0"/>
              </a:rPr>
              <a:t> </a:t>
            </a:r>
            <a:r>
              <a:rPr lang="en-US" sz="2000" b="1" i="1" dirty="0" err="1">
                <a:solidFill>
                  <a:srgbClr val="C00000"/>
                </a:solidFill>
                <a:latin typeface="Bradley Hand ITC" pitchFamily="66" charset="0"/>
              </a:rPr>
              <a:t>colour</a:t>
            </a:r>
            <a:r>
              <a:rPr lang="en-US" sz="2000" b="1" i="1" dirty="0">
                <a:solidFill>
                  <a:srgbClr val="C00000"/>
                </a:solidFill>
                <a:latin typeface="Bradley Hand ITC" pitchFamily="66" charset="0"/>
              </a:rPr>
              <a:t> is blue. I love reading books and my </a:t>
            </a:r>
            <a:r>
              <a:rPr lang="en-US" sz="2000" b="1" i="1" dirty="0" err="1">
                <a:solidFill>
                  <a:srgbClr val="C00000"/>
                </a:solidFill>
                <a:latin typeface="Bradley Hand ITC" pitchFamily="66" charset="0"/>
              </a:rPr>
              <a:t>favourites</a:t>
            </a:r>
            <a:r>
              <a:rPr lang="en-US" sz="2000" b="1" i="1" dirty="0">
                <a:solidFill>
                  <a:srgbClr val="C00000"/>
                </a:solidFill>
                <a:latin typeface="Bradley Hand ITC" pitchFamily="66" charset="0"/>
              </a:rPr>
              <a:t> are ‘the Hobbit’ and the ‘‘</a:t>
            </a:r>
            <a:r>
              <a:rPr lang="en-US" sz="2000" b="1" i="1" dirty="0" err="1">
                <a:solidFill>
                  <a:srgbClr val="C00000"/>
                </a:solidFill>
                <a:latin typeface="Bradley Hand ITC" pitchFamily="66" charset="0"/>
              </a:rPr>
              <a:t>Trilogie</a:t>
            </a:r>
            <a:r>
              <a:rPr lang="en-US" sz="2000" b="1" i="1" dirty="0">
                <a:solidFill>
                  <a:srgbClr val="C00000"/>
                </a:solidFill>
                <a:latin typeface="Bradley Hand ITC" pitchFamily="66" charset="0"/>
              </a:rPr>
              <a:t> of Worlds’’. My </a:t>
            </a:r>
            <a:r>
              <a:rPr lang="en-US" sz="2000" b="1" i="1" dirty="0" err="1">
                <a:solidFill>
                  <a:srgbClr val="C00000"/>
                </a:solidFill>
                <a:latin typeface="Bradley Hand ITC" pitchFamily="66" charset="0"/>
              </a:rPr>
              <a:t>favourite</a:t>
            </a:r>
            <a:r>
              <a:rPr lang="en-US" sz="2000" b="1" i="1" dirty="0">
                <a:solidFill>
                  <a:srgbClr val="C00000"/>
                </a:solidFill>
                <a:latin typeface="Bradley Hand ITC" pitchFamily="66" charset="0"/>
              </a:rPr>
              <a:t> films are “The LORD OF RINGS”, “The star of north”, “The Hobbit” and “Harry Potter”.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539552" y="1052736"/>
            <a:ext cx="4572000" cy="4062651"/>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r>
              <a:rPr lang="en-US" sz="2000" b="1" i="1" dirty="0">
                <a:solidFill>
                  <a:srgbClr val="00B0F0"/>
                </a:solidFill>
                <a:latin typeface="Bradley Hand ITC" pitchFamily="66" charset="0"/>
              </a:rPr>
              <a:t>Dear friends,</a:t>
            </a:r>
            <a:br>
              <a:rPr lang="en-US" sz="2000" b="1" i="1" dirty="0">
                <a:solidFill>
                  <a:srgbClr val="00B0F0"/>
                </a:solidFill>
                <a:latin typeface="Bradley Hand ITC" pitchFamily="66" charset="0"/>
              </a:rPr>
            </a:br>
            <a:r>
              <a:rPr lang="en-US" sz="2000" b="1" i="1" dirty="0">
                <a:solidFill>
                  <a:srgbClr val="00B0F0"/>
                </a:solidFill>
                <a:latin typeface="Bradley Hand ITC" pitchFamily="66" charset="0"/>
              </a:rPr>
              <a:t/>
            </a:r>
            <a:br>
              <a:rPr lang="en-US" sz="2000" b="1" i="1" dirty="0">
                <a:solidFill>
                  <a:srgbClr val="00B0F0"/>
                </a:solidFill>
                <a:latin typeface="Bradley Hand ITC" pitchFamily="66" charset="0"/>
              </a:rPr>
            </a:br>
            <a:r>
              <a:rPr lang="en-US" sz="2000" b="1" i="1" dirty="0">
                <a:solidFill>
                  <a:srgbClr val="00B0F0"/>
                </a:solidFill>
                <a:latin typeface="Bradley Hand ITC" pitchFamily="66" charset="0"/>
              </a:rPr>
              <a:t>Hello, my name is </a:t>
            </a:r>
            <a:r>
              <a:rPr lang="en-US" sz="2000" b="1" i="1" dirty="0" err="1">
                <a:solidFill>
                  <a:srgbClr val="00B0F0"/>
                </a:solidFill>
                <a:latin typeface="Bradley Hand ITC" pitchFamily="66" charset="0"/>
              </a:rPr>
              <a:t>Tolis</a:t>
            </a:r>
            <a:r>
              <a:rPr lang="en-US" sz="2000" b="1" i="1" dirty="0">
                <a:solidFill>
                  <a:srgbClr val="00B0F0"/>
                </a:solidFill>
                <a:latin typeface="Bradley Hand ITC" pitchFamily="66" charset="0"/>
              </a:rPr>
              <a:t> and I am eleven years old! My favorite hobbies are playing </a:t>
            </a:r>
            <a:r>
              <a:rPr lang="en-US" sz="2000" b="1" i="1" dirty="0" err="1">
                <a:solidFill>
                  <a:srgbClr val="00B0F0"/>
                </a:solidFill>
                <a:latin typeface="Bradley Hand ITC" pitchFamily="66" charset="0"/>
              </a:rPr>
              <a:t>minecraft</a:t>
            </a:r>
            <a:r>
              <a:rPr lang="en-US" sz="2000" b="1" i="1" dirty="0">
                <a:solidFill>
                  <a:srgbClr val="00B0F0"/>
                </a:solidFill>
                <a:latin typeface="Bradley Hand ITC" pitchFamily="66" charset="0"/>
              </a:rPr>
              <a:t> , uploading videos in YouTube and I also like skate-boarding. My favorite foods are </a:t>
            </a:r>
            <a:r>
              <a:rPr lang="en-US" sz="2000" b="1" i="1" dirty="0" err="1">
                <a:solidFill>
                  <a:srgbClr val="00B0F0"/>
                </a:solidFill>
                <a:latin typeface="Bradley Hand ITC" pitchFamily="66" charset="0"/>
              </a:rPr>
              <a:t>pastitsio</a:t>
            </a:r>
            <a:r>
              <a:rPr lang="en-US" sz="2000" b="1" i="1" dirty="0">
                <a:solidFill>
                  <a:srgbClr val="00B0F0"/>
                </a:solidFill>
                <a:latin typeface="Bradley Hand ITC" pitchFamily="66" charset="0"/>
              </a:rPr>
              <a:t> and @#GYROS. My mother’s name is </a:t>
            </a:r>
            <a:r>
              <a:rPr lang="en-US" sz="2000" b="1" i="1" dirty="0" err="1">
                <a:solidFill>
                  <a:srgbClr val="00B0F0"/>
                </a:solidFill>
                <a:latin typeface="Bradley Hand ITC" pitchFamily="66" charset="0"/>
              </a:rPr>
              <a:t>Litsa</a:t>
            </a:r>
            <a:r>
              <a:rPr lang="en-US" sz="2000" b="1" i="1" dirty="0">
                <a:solidFill>
                  <a:srgbClr val="00B0F0"/>
                </a:solidFill>
                <a:latin typeface="Bradley Hand ITC" pitchFamily="66" charset="0"/>
              </a:rPr>
              <a:t> and my father’s name is Nikos. I live in </a:t>
            </a:r>
            <a:r>
              <a:rPr lang="en-US" sz="2000" b="1" i="1" dirty="0" err="1">
                <a:solidFill>
                  <a:srgbClr val="00B0F0"/>
                </a:solidFill>
                <a:latin typeface="Bradley Hand ITC" pitchFamily="66" charset="0"/>
              </a:rPr>
              <a:t>Karpenissi</a:t>
            </a:r>
            <a:r>
              <a:rPr lang="en-US" sz="2000" b="1" i="1" dirty="0">
                <a:solidFill>
                  <a:srgbClr val="00B0F0"/>
                </a:solidFill>
                <a:latin typeface="Bradley Hand ITC" pitchFamily="66" charset="0"/>
              </a:rPr>
              <a:t>, Greece.                                                                                                                  </a:t>
            </a:r>
            <a:br>
              <a:rPr lang="en-US" sz="2000" b="1" i="1" dirty="0">
                <a:solidFill>
                  <a:srgbClr val="00B0F0"/>
                </a:solidFill>
                <a:latin typeface="Bradley Hand ITC" pitchFamily="66" charset="0"/>
              </a:rPr>
            </a:br>
            <a:r>
              <a:rPr lang="en-US" sz="2000" b="1" i="1" dirty="0">
                <a:solidFill>
                  <a:srgbClr val="00B0F0"/>
                </a:solidFill>
                <a:latin typeface="Bradley Hand ITC" pitchFamily="66" charset="0"/>
              </a:rPr>
              <a:t>                                                                                                                                          Thanks for all </a:t>
            </a:r>
            <a:r>
              <a:rPr lang="en-US" sz="2000" b="1" i="1" dirty="0">
                <a:solidFill>
                  <a:srgbClr val="00B0F0"/>
                </a:solidFill>
                <a:latin typeface="Bradley Hand ITC" pitchFamily="66" charset="0"/>
                <a:sym typeface="Wingdings"/>
              </a:rPr>
              <a:t></a:t>
            </a:r>
            <a:r>
              <a:rPr lang="en-US" dirty="0"/>
              <a:t/>
            </a:r>
            <a:br>
              <a:rPr lang="en-US" dirty="0"/>
            </a:br>
            <a:endParaRPr lang="el-GR" dirty="0"/>
          </a:p>
        </p:txBody>
      </p:sp>
      <p:pic>
        <p:nvPicPr>
          <p:cNvPr id="3" name="2 - Εικόνα" descr="\\User_9\e\ΣΧΟΛΙΚΟ ΕΤΟΣ 2014-2015\ΣΤ ΤΑΞΗ\ΣΤ1\ΚΟΛΟΚΟΥΡΑΣ ΑΠΟΣΤΟΛΗΣ\images.jpg"/>
          <p:cNvPicPr/>
          <p:nvPr/>
        </p:nvPicPr>
        <p:blipFill>
          <a:blip r:embed="rId2" cstate="print"/>
          <a:srcRect/>
          <a:stretch>
            <a:fillRect/>
          </a:stretch>
        </p:blipFill>
        <p:spPr bwMode="auto">
          <a:xfrm rot="745902">
            <a:off x="4819463" y="3514357"/>
            <a:ext cx="3763987" cy="27089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683568" y="1145646"/>
            <a:ext cx="5004048" cy="4062651"/>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R="0" lvl="0" indent="0" fontAlgn="base">
              <a:lnSpc>
                <a:spcPct val="100000"/>
              </a:lnSpc>
              <a:spcBef>
                <a:spcPct val="0"/>
              </a:spcBef>
              <a:spcAft>
                <a:spcPct val="0"/>
              </a:spcAft>
              <a:buClrTx/>
              <a:buSzTx/>
              <a:buFontTx/>
              <a:buNone/>
              <a:tabLst/>
            </a:pPr>
            <a:r>
              <a:rPr lang="en-US" sz="2000" b="1" i="1" dirty="0">
                <a:solidFill>
                  <a:schemeClr val="accent3">
                    <a:lumMod val="75000"/>
                  </a:schemeClr>
                </a:solidFill>
                <a:latin typeface="Bradley Hand ITC" pitchFamily="66" charset="0"/>
              </a:rPr>
              <a:t>Hello guys!</a:t>
            </a:r>
            <a:endParaRPr lang="el-GR" sz="2000" b="1" i="1" dirty="0">
              <a:solidFill>
                <a:schemeClr val="accent3">
                  <a:lumMod val="75000"/>
                </a:schemeClr>
              </a:solidFill>
              <a:latin typeface="Bradley Hand ITC" pitchFamily="66" charset="0"/>
            </a:endParaRPr>
          </a:p>
          <a:p>
            <a:pPr marR="0" lvl="0" indent="0" fontAlgn="base">
              <a:lnSpc>
                <a:spcPct val="100000"/>
              </a:lnSpc>
              <a:spcBef>
                <a:spcPct val="0"/>
              </a:spcBef>
              <a:spcAft>
                <a:spcPct val="0"/>
              </a:spcAft>
              <a:buClrTx/>
              <a:buSzTx/>
              <a:buFontTx/>
              <a:buNone/>
              <a:tabLst/>
            </a:pPr>
            <a:r>
              <a:rPr lang="en-US" sz="2000" b="1" i="1" dirty="0">
                <a:solidFill>
                  <a:schemeClr val="accent3">
                    <a:lumMod val="75000"/>
                  </a:schemeClr>
                </a:solidFill>
                <a:latin typeface="Bradley Hand ITC" pitchFamily="66" charset="0"/>
              </a:rPr>
              <a:t>My name is Penny </a:t>
            </a:r>
            <a:r>
              <a:rPr lang="en-US" sz="2000" b="1" i="1" dirty="0" err="1">
                <a:solidFill>
                  <a:schemeClr val="accent3">
                    <a:lumMod val="75000"/>
                  </a:schemeClr>
                </a:solidFill>
                <a:latin typeface="Bradley Hand ITC" pitchFamily="66" charset="0"/>
              </a:rPr>
              <a:t>Tassiou</a:t>
            </a:r>
            <a:r>
              <a:rPr lang="en-US" sz="2000" b="1" i="1" dirty="0">
                <a:solidFill>
                  <a:schemeClr val="accent3">
                    <a:lumMod val="75000"/>
                  </a:schemeClr>
                </a:solidFill>
                <a:latin typeface="Bradley Hand ITC" pitchFamily="66" charset="0"/>
              </a:rPr>
              <a:t> and I am from to </a:t>
            </a:r>
            <a:r>
              <a:rPr lang="en-US" sz="2000" b="1" i="1" dirty="0" err="1">
                <a:solidFill>
                  <a:schemeClr val="accent3">
                    <a:lumMod val="75000"/>
                  </a:schemeClr>
                </a:solidFill>
                <a:latin typeface="Bradley Hand ITC" pitchFamily="66" charset="0"/>
              </a:rPr>
              <a:t>Karpenissi</a:t>
            </a:r>
            <a:r>
              <a:rPr lang="en-US" sz="2000" b="1" i="1" dirty="0">
                <a:solidFill>
                  <a:schemeClr val="accent3">
                    <a:lumMod val="75000"/>
                  </a:schemeClr>
                </a:solidFill>
                <a:latin typeface="Bradley Hand ITC" pitchFamily="66" charset="0"/>
              </a:rPr>
              <a:t>.  I am eleven years old and my </a:t>
            </a:r>
            <a:r>
              <a:rPr lang="en-US" sz="2000" b="1" i="1" dirty="0" err="1">
                <a:solidFill>
                  <a:schemeClr val="accent3">
                    <a:lumMod val="75000"/>
                  </a:schemeClr>
                </a:solidFill>
                <a:latin typeface="Bradley Hand ITC" pitchFamily="66" charset="0"/>
              </a:rPr>
              <a:t>favourite</a:t>
            </a:r>
            <a:r>
              <a:rPr lang="en-US" sz="2000" b="1" i="1" dirty="0">
                <a:solidFill>
                  <a:schemeClr val="accent3">
                    <a:lumMod val="75000"/>
                  </a:schemeClr>
                </a:solidFill>
                <a:latin typeface="Bradley Hand ITC" pitchFamily="66" charset="0"/>
              </a:rPr>
              <a:t> sports are volleyball and football. My </a:t>
            </a:r>
            <a:r>
              <a:rPr lang="en-US" sz="2000" b="1" i="1" dirty="0" err="1">
                <a:solidFill>
                  <a:schemeClr val="accent3">
                    <a:lumMod val="75000"/>
                  </a:schemeClr>
                </a:solidFill>
                <a:latin typeface="Bradley Hand ITC" pitchFamily="66" charset="0"/>
              </a:rPr>
              <a:t>favourite</a:t>
            </a:r>
            <a:r>
              <a:rPr lang="en-US" sz="2000" b="1" i="1" dirty="0">
                <a:solidFill>
                  <a:schemeClr val="accent3">
                    <a:lumMod val="75000"/>
                  </a:schemeClr>
                </a:solidFill>
                <a:latin typeface="Bradley Hand ITC" pitchFamily="66" charset="0"/>
              </a:rPr>
              <a:t> </a:t>
            </a:r>
            <a:r>
              <a:rPr lang="en-US" sz="2000" b="1" i="1" dirty="0" err="1">
                <a:solidFill>
                  <a:schemeClr val="accent3">
                    <a:lumMod val="75000"/>
                  </a:schemeClr>
                </a:solidFill>
                <a:latin typeface="Bradley Hand ITC" pitchFamily="66" charset="0"/>
              </a:rPr>
              <a:t>colour</a:t>
            </a:r>
            <a:r>
              <a:rPr lang="en-US" sz="2000" b="1" i="1" dirty="0">
                <a:solidFill>
                  <a:schemeClr val="accent3">
                    <a:lumMod val="75000"/>
                  </a:schemeClr>
                </a:solidFill>
                <a:latin typeface="Bradley Hand ITC" pitchFamily="66" charset="0"/>
              </a:rPr>
              <a:t> is purple. My best friends are Eve, Marianna, </a:t>
            </a:r>
            <a:r>
              <a:rPr lang="en-US" sz="2000" b="1" i="1" dirty="0" err="1">
                <a:solidFill>
                  <a:schemeClr val="accent3">
                    <a:lumMod val="75000"/>
                  </a:schemeClr>
                </a:solidFill>
                <a:latin typeface="Bradley Hand ITC" pitchFamily="66" charset="0"/>
              </a:rPr>
              <a:t>Efthimia</a:t>
            </a:r>
            <a:r>
              <a:rPr lang="en-US" sz="2000" b="1" i="1" dirty="0">
                <a:solidFill>
                  <a:schemeClr val="accent3">
                    <a:lumMod val="75000"/>
                  </a:schemeClr>
                </a:solidFill>
                <a:latin typeface="Bradley Hand ITC" pitchFamily="66" charset="0"/>
              </a:rPr>
              <a:t> , Nadia and </a:t>
            </a:r>
            <a:r>
              <a:rPr lang="en-US" sz="2000" b="1" i="1" dirty="0" err="1">
                <a:solidFill>
                  <a:schemeClr val="accent3">
                    <a:lumMod val="75000"/>
                  </a:schemeClr>
                </a:solidFill>
                <a:latin typeface="Bradley Hand ITC" pitchFamily="66" charset="0"/>
              </a:rPr>
              <a:t>Bessy</a:t>
            </a:r>
            <a:r>
              <a:rPr lang="en-US" sz="2000" b="1" i="1" dirty="0">
                <a:solidFill>
                  <a:schemeClr val="accent3">
                    <a:lumMod val="75000"/>
                  </a:schemeClr>
                </a:solidFill>
                <a:latin typeface="Bradley Hand ITC" pitchFamily="66" charset="0"/>
              </a:rPr>
              <a:t>.  When I grow up I will become beautician. </a:t>
            </a:r>
            <a:endParaRPr lang="el-GR" sz="2000" b="1" i="1" dirty="0">
              <a:solidFill>
                <a:schemeClr val="accent3">
                  <a:lumMod val="75000"/>
                </a:schemeClr>
              </a:solidFill>
              <a:latin typeface="Bradley Hand ITC" pitchFamily="66" charset="0"/>
            </a:endParaRPr>
          </a:p>
          <a:p>
            <a:pPr marR="0" lvl="0" indent="0" fontAlgn="base">
              <a:lnSpc>
                <a:spcPct val="100000"/>
              </a:lnSpc>
              <a:spcBef>
                <a:spcPct val="0"/>
              </a:spcBef>
              <a:spcAft>
                <a:spcPct val="0"/>
              </a:spcAft>
              <a:buClrTx/>
              <a:buSzTx/>
              <a:buFontTx/>
              <a:buNone/>
              <a:tabLst/>
            </a:pPr>
            <a:r>
              <a:rPr lang="en-US" sz="2000" b="1" i="1" dirty="0">
                <a:solidFill>
                  <a:schemeClr val="accent3">
                    <a:lumMod val="75000"/>
                  </a:schemeClr>
                </a:solidFill>
                <a:latin typeface="Bradley Hand ITC" pitchFamily="66" charset="0"/>
              </a:rPr>
              <a:t>      I would like to meet you very much!!!!!!</a:t>
            </a:r>
            <a:endParaRPr lang="el-GR" sz="2000" b="1" i="1" dirty="0">
              <a:solidFill>
                <a:schemeClr val="accent3">
                  <a:lumMod val="75000"/>
                </a:schemeClr>
              </a:solidFill>
              <a:latin typeface="Bradley Hand ITC" pitchFamily="66" charset="0"/>
            </a:endParaRPr>
          </a:p>
          <a:p>
            <a:pPr marR="0" lvl="0" indent="0" fontAlgn="base">
              <a:lnSpc>
                <a:spcPct val="100000"/>
              </a:lnSpc>
              <a:spcBef>
                <a:spcPct val="0"/>
              </a:spcBef>
              <a:spcAft>
                <a:spcPct val="0"/>
              </a:spcAft>
              <a:buClrTx/>
              <a:buSzTx/>
              <a:buFontTx/>
              <a:buNone/>
              <a:tabLst/>
            </a:pPr>
            <a:r>
              <a:rPr lang="en-US" sz="2000" b="1" i="1" dirty="0">
                <a:solidFill>
                  <a:schemeClr val="accent3">
                    <a:lumMod val="75000"/>
                  </a:schemeClr>
                </a:solidFill>
                <a:latin typeface="Bradley Hand ITC" pitchFamily="66" charset="0"/>
              </a:rPr>
              <a:t>                                                                                    </a:t>
            </a:r>
            <a:endParaRPr lang="el-GR" sz="2000" b="1" i="1" dirty="0">
              <a:solidFill>
                <a:schemeClr val="accent3">
                  <a:lumMod val="75000"/>
                </a:schemeClr>
              </a:solidFill>
              <a:latin typeface="Bradley Hand ITC" pitchFamily="66" charset="0"/>
            </a:endParaRPr>
          </a:p>
          <a:p>
            <a:pPr marR="0" lvl="0" indent="0" fontAlgn="base">
              <a:lnSpc>
                <a:spcPct val="100000"/>
              </a:lnSpc>
              <a:spcBef>
                <a:spcPct val="0"/>
              </a:spcBef>
              <a:spcAft>
                <a:spcPct val="0"/>
              </a:spcAft>
              <a:buClrTx/>
              <a:buSzTx/>
              <a:buFontTx/>
              <a:buNone/>
              <a:tabLst/>
            </a:pPr>
            <a:r>
              <a:rPr lang="en-US" sz="2000" b="1" i="1" dirty="0">
                <a:solidFill>
                  <a:schemeClr val="accent3">
                    <a:lumMod val="75000"/>
                  </a:schemeClr>
                </a:solidFill>
                <a:latin typeface="Bradley Hand ITC" pitchFamily="66" charset="0"/>
              </a:rPr>
              <a:t>                                                                                              Bye</a:t>
            </a:r>
            <a:r>
              <a:rPr lang="en-US" sz="2000" b="1" i="1" dirty="0" smtClean="0">
                <a:solidFill>
                  <a:schemeClr val="accent3">
                    <a:lumMod val="75000"/>
                  </a:schemeClr>
                </a:solidFill>
                <a:latin typeface="Bradley Hand ITC" pitchFamily="66" charset="0"/>
              </a:rPr>
              <a:t>, </a:t>
            </a:r>
            <a:r>
              <a:rPr lang="en-US" sz="2000" b="1" i="1" dirty="0">
                <a:solidFill>
                  <a:schemeClr val="accent3">
                    <a:lumMod val="75000"/>
                  </a:schemeClr>
                </a:solidFill>
                <a:latin typeface="Bradley Hand ITC" pitchFamily="66" charset="0"/>
              </a:rPr>
              <a:t>Penny</a:t>
            </a:r>
            <a:endParaRPr lang="el-GR" sz="2000" b="1" i="1" dirty="0">
              <a:solidFill>
                <a:schemeClr val="accent3">
                  <a:lumMod val="75000"/>
                </a:schemeClr>
              </a:solidFill>
              <a:latin typeface="Bradley Hand ITC"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49" name="0 - Εικόνα" descr="images (1).jpg"/>
          <p:cNvPicPr>
            <a:picLocks noChangeAspect="1" noChangeArrowheads="1"/>
          </p:cNvPicPr>
          <p:nvPr/>
        </p:nvPicPr>
        <p:blipFill>
          <a:blip r:embed="rId2" cstate="print"/>
          <a:srcRect/>
          <a:stretch>
            <a:fillRect/>
          </a:stretch>
        </p:blipFill>
        <p:spPr bwMode="auto">
          <a:xfrm rot="558209">
            <a:off x="5523814" y="3454276"/>
            <a:ext cx="2343150" cy="305752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467544" y="1556792"/>
            <a:ext cx="6912768" cy="2523768"/>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R="0" lvl="0" indent="457200" fontAlgn="base">
              <a:lnSpc>
                <a:spcPct val="100000"/>
              </a:lnSpc>
              <a:spcBef>
                <a:spcPct val="0"/>
              </a:spcBef>
              <a:spcAft>
                <a:spcPct val="0"/>
              </a:spcAft>
              <a:buClrTx/>
              <a:buSzTx/>
              <a:buFontTx/>
              <a:buNone/>
              <a:tabLst/>
            </a:pPr>
            <a:r>
              <a:rPr lang="en-US" altLang="zh-CN" sz="2000" b="1" i="1" dirty="0">
                <a:solidFill>
                  <a:srgbClr val="CC66FF"/>
                </a:solidFill>
                <a:latin typeface="Bradley Hand ITC" pitchFamily="66" charset="0"/>
              </a:rPr>
              <a:t>   Hello</a:t>
            </a:r>
            <a:r>
              <a:rPr lang="en-US" altLang="zh-CN" sz="2000" b="1" i="1" dirty="0" smtClean="0">
                <a:solidFill>
                  <a:srgbClr val="CC66FF"/>
                </a:solidFill>
                <a:latin typeface="Bradley Hand ITC" pitchFamily="66" charset="0"/>
              </a:rPr>
              <a:t>! My </a:t>
            </a:r>
            <a:r>
              <a:rPr lang="en-US" altLang="zh-CN" sz="2000" b="1" i="1" dirty="0">
                <a:solidFill>
                  <a:srgbClr val="CC66FF"/>
                </a:solidFill>
                <a:latin typeface="Bradley Hand ITC" pitchFamily="66" charset="0"/>
              </a:rPr>
              <a:t>name is </a:t>
            </a:r>
            <a:r>
              <a:rPr lang="en-US" altLang="zh-CN" sz="2000" b="1" i="1" dirty="0" err="1">
                <a:solidFill>
                  <a:srgbClr val="CC66FF"/>
                </a:solidFill>
                <a:latin typeface="Bradley Hand ITC" pitchFamily="66" charset="0"/>
              </a:rPr>
              <a:t>Konstantina</a:t>
            </a:r>
            <a:r>
              <a:rPr lang="en-US" altLang="zh-CN" sz="2000" b="1" i="1" dirty="0">
                <a:solidFill>
                  <a:srgbClr val="CC66FF"/>
                </a:solidFill>
                <a:latin typeface="Bradley Hand ITC" pitchFamily="66" charset="0"/>
              </a:rPr>
              <a:t> </a:t>
            </a:r>
            <a:r>
              <a:rPr lang="en-US" altLang="zh-CN" sz="2000" b="1" i="1" dirty="0" err="1">
                <a:solidFill>
                  <a:srgbClr val="CC66FF"/>
                </a:solidFill>
                <a:latin typeface="Bradley Hand ITC" pitchFamily="66" charset="0"/>
              </a:rPr>
              <a:t>Feggou</a:t>
            </a:r>
            <a:r>
              <a:rPr lang="en-US" altLang="zh-CN" sz="2000" b="1" i="1" dirty="0">
                <a:solidFill>
                  <a:srgbClr val="CC66FF"/>
                </a:solidFill>
                <a:latin typeface="Bradley Hand ITC" pitchFamily="66" charset="0"/>
              </a:rPr>
              <a:t>. I am 12 years old. I like Volleyball and ski. Volleyball is a very good hobby. When I grow up I will become a volleyball player and a beautician. My </a:t>
            </a:r>
            <a:r>
              <a:rPr lang="en-US" altLang="zh-CN" sz="2000" b="1" i="1" dirty="0" err="1">
                <a:solidFill>
                  <a:srgbClr val="CC66FF"/>
                </a:solidFill>
                <a:latin typeface="Bradley Hand ITC" pitchFamily="66" charset="0"/>
              </a:rPr>
              <a:t>favourite</a:t>
            </a:r>
            <a:r>
              <a:rPr lang="en-US" altLang="zh-CN" sz="2000" b="1" i="1" dirty="0">
                <a:solidFill>
                  <a:srgbClr val="CC66FF"/>
                </a:solidFill>
                <a:latin typeface="Bradley Hand ITC" pitchFamily="66" charset="0"/>
              </a:rPr>
              <a:t> foods are </a:t>
            </a:r>
            <a:r>
              <a:rPr lang="en-US" altLang="zh-CN" sz="2000" b="1" i="1" dirty="0" err="1">
                <a:solidFill>
                  <a:srgbClr val="CC66FF"/>
                </a:solidFill>
                <a:latin typeface="Bradley Hand ITC" pitchFamily="66" charset="0"/>
              </a:rPr>
              <a:t>pastitsio</a:t>
            </a:r>
            <a:r>
              <a:rPr lang="en-US" altLang="zh-CN" sz="2000" b="1" i="1" dirty="0">
                <a:solidFill>
                  <a:srgbClr val="CC66FF"/>
                </a:solidFill>
                <a:latin typeface="Bradley Hand ITC" pitchFamily="66" charset="0"/>
              </a:rPr>
              <a:t> and soufflé. I like computer games. My </a:t>
            </a:r>
            <a:r>
              <a:rPr lang="en-US" altLang="zh-CN" sz="2000" b="1" i="1" dirty="0" err="1">
                <a:solidFill>
                  <a:srgbClr val="CC66FF"/>
                </a:solidFill>
                <a:latin typeface="Bradley Hand ITC" pitchFamily="66" charset="0"/>
              </a:rPr>
              <a:t>favourite</a:t>
            </a:r>
            <a:r>
              <a:rPr lang="en-US" altLang="zh-CN" sz="2000" b="1" i="1" dirty="0">
                <a:solidFill>
                  <a:srgbClr val="CC66FF"/>
                </a:solidFill>
                <a:latin typeface="Bradley Hand ITC" pitchFamily="66" charset="0"/>
              </a:rPr>
              <a:t> </a:t>
            </a:r>
            <a:r>
              <a:rPr lang="en-US" altLang="zh-CN" sz="2000" b="1" i="1" dirty="0" err="1">
                <a:solidFill>
                  <a:srgbClr val="CC66FF"/>
                </a:solidFill>
                <a:latin typeface="Bradley Hand ITC" pitchFamily="66" charset="0"/>
              </a:rPr>
              <a:t>colours</a:t>
            </a:r>
            <a:r>
              <a:rPr lang="en-US" altLang="zh-CN" sz="2000" b="1" i="1" dirty="0">
                <a:solidFill>
                  <a:srgbClr val="CC66FF"/>
                </a:solidFill>
                <a:latin typeface="Bradley Hand ITC" pitchFamily="66" charset="0"/>
              </a:rPr>
              <a:t> are blue, pink and turquoise. I live in </a:t>
            </a:r>
            <a:r>
              <a:rPr lang="en-US" altLang="zh-CN" sz="2000" b="1" i="1" dirty="0" err="1">
                <a:solidFill>
                  <a:srgbClr val="CC66FF"/>
                </a:solidFill>
                <a:latin typeface="Bradley Hand ITC" pitchFamily="66" charset="0"/>
              </a:rPr>
              <a:t>Karpenissi</a:t>
            </a:r>
            <a:r>
              <a:rPr lang="en-US" altLang="zh-CN" sz="2000" b="1" i="1" dirty="0">
                <a:solidFill>
                  <a:srgbClr val="CC66FF"/>
                </a:solidFill>
                <a:latin typeface="Bradley Hand ITC" pitchFamily="66" charset="0"/>
              </a:rPr>
              <a:t>. I like </a:t>
            </a:r>
            <a:r>
              <a:rPr lang="en-US" altLang="zh-CN" sz="2000" b="1" i="1" dirty="0" err="1">
                <a:solidFill>
                  <a:srgbClr val="CC66FF"/>
                </a:solidFill>
                <a:latin typeface="Bradley Hand ITC" pitchFamily="66" charset="0"/>
              </a:rPr>
              <a:t>Karpenissi</a:t>
            </a:r>
            <a:r>
              <a:rPr lang="en-US" altLang="zh-CN" sz="2000" b="1" i="1" dirty="0">
                <a:solidFill>
                  <a:srgbClr val="CC66FF"/>
                </a:solidFill>
                <a:latin typeface="Bradley Hand ITC" pitchFamily="66" charset="0"/>
              </a:rPr>
              <a:t>.</a:t>
            </a:r>
            <a:endParaRPr lang="el-GR" altLang="zh-CN" sz="2000" b="1" i="1" dirty="0">
              <a:solidFill>
                <a:srgbClr val="CC66FF"/>
              </a:solidFill>
              <a:latin typeface="Bradley Hand ITC" pitchFamily="66" charset="0"/>
            </a:endParaRPr>
          </a:p>
          <a:p>
            <a:pPr marR="0" lvl="0" indent="457200" fontAlgn="base">
              <a:lnSpc>
                <a:spcPct val="100000"/>
              </a:lnSpc>
              <a:spcBef>
                <a:spcPct val="0"/>
              </a:spcBef>
              <a:spcAft>
                <a:spcPct val="0"/>
              </a:spcAft>
              <a:buClrTx/>
              <a:buSzTx/>
              <a:buFontTx/>
              <a:buNone/>
              <a:tabLst/>
            </a:pPr>
            <a:r>
              <a:rPr lang="en-US" altLang="zh-CN" sz="2000" b="1" i="1" dirty="0" err="1">
                <a:solidFill>
                  <a:srgbClr val="CC66FF"/>
                </a:solidFill>
                <a:latin typeface="Bradley Hand ITC" pitchFamily="66" charset="0"/>
              </a:rPr>
              <a:t>Konstantina</a:t>
            </a:r>
            <a:endParaRPr lang="el-GR" altLang="zh-CN" sz="2000" b="1" i="1" dirty="0">
              <a:solidFill>
                <a:srgbClr val="CC66FF"/>
              </a:solidFill>
              <a:latin typeface="Bradley Hand ITC" pitchFamily="66"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l-GR" altLang="zh-CN"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2 - Εικόνα" descr="https://encrypted-tbn3.gstatic.com/images?q=tbn:ANd9GcRFguMqC76OrAUVqSPc_GaEfXDMfrecds7EDKff6x5ozZ_q7fMKWzwaqtAf"/>
          <p:cNvPicPr/>
          <p:nvPr/>
        </p:nvPicPr>
        <p:blipFill>
          <a:blip r:embed="rId2" cstate="print"/>
          <a:srcRect/>
          <a:stretch>
            <a:fillRect/>
          </a:stretch>
        </p:blipFill>
        <p:spPr bwMode="auto">
          <a:xfrm rot="1849637">
            <a:off x="3358954" y="4196396"/>
            <a:ext cx="3117850" cy="1464945"/>
          </a:xfrm>
          <a:prstGeom prst="rect">
            <a:avLst/>
          </a:prstGeom>
          <a:ln>
            <a:headEnd/>
            <a:tailEnd/>
          </a:ln>
        </p:spPr>
        <p:style>
          <a:lnRef idx="2">
            <a:schemeClr val="accent5"/>
          </a:lnRef>
          <a:fillRef idx="1">
            <a:schemeClr val="lt1"/>
          </a:fillRef>
          <a:effectRef idx="0">
            <a:schemeClr val="accent5"/>
          </a:effectRef>
          <a:fontRef idx="minor">
            <a:schemeClr val="dk1"/>
          </a:fontRef>
        </p:style>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827584" y="1330896"/>
            <a:ext cx="5832648" cy="160043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R="0" lvl="0" indent="0" fontAlgn="base">
              <a:lnSpc>
                <a:spcPct val="100000"/>
              </a:lnSpc>
              <a:spcBef>
                <a:spcPct val="0"/>
              </a:spcBef>
              <a:spcAft>
                <a:spcPct val="0"/>
              </a:spcAft>
              <a:buClrTx/>
              <a:buSzTx/>
              <a:buFontTx/>
              <a:buNone/>
              <a:tabLst/>
            </a:pPr>
            <a:r>
              <a:rPr lang="en-US" sz="2000" b="1" i="1" dirty="0">
                <a:solidFill>
                  <a:srgbClr val="FFC000"/>
                </a:solidFill>
                <a:latin typeface="Bradley Hand ITC" pitchFamily="66" charset="0"/>
              </a:rPr>
              <a:t>Hello!  My name is </a:t>
            </a:r>
            <a:r>
              <a:rPr lang="en-US" sz="2000" b="1" i="1" dirty="0" err="1">
                <a:solidFill>
                  <a:srgbClr val="FFC000"/>
                </a:solidFill>
                <a:latin typeface="Bradley Hand ITC" pitchFamily="66" charset="0"/>
              </a:rPr>
              <a:t>Marios</a:t>
            </a:r>
            <a:r>
              <a:rPr lang="en-US" sz="2000" b="1" i="1" dirty="0">
                <a:solidFill>
                  <a:srgbClr val="FFC000"/>
                </a:solidFill>
                <a:latin typeface="Bradley Hand ITC" pitchFamily="66" charset="0"/>
              </a:rPr>
              <a:t> and I am eleven years old. I have got a sister . My sister’s name is </a:t>
            </a:r>
            <a:r>
              <a:rPr lang="en-US" sz="2000" b="1" i="1" dirty="0" err="1">
                <a:solidFill>
                  <a:srgbClr val="FFC000"/>
                </a:solidFill>
                <a:latin typeface="Bradley Hand ITC" pitchFamily="66" charset="0"/>
              </a:rPr>
              <a:t>Eri</a:t>
            </a:r>
            <a:r>
              <a:rPr lang="en-US" sz="2000" b="1" i="1" dirty="0">
                <a:solidFill>
                  <a:srgbClr val="FFC000"/>
                </a:solidFill>
                <a:latin typeface="Bradley Hand ITC" pitchFamily="66" charset="0"/>
              </a:rPr>
              <a:t>. My dad’s name is Billy. I live in </a:t>
            </a:r>
            <a:r>
              <a:rPr lang="en-US" sz="2000" b="1" i="1" dirty="0" err="1">
                <a:solidFill>
                  <a:srgbClr val="FFC000"/>
                </a:solidFill>
                <a:latin typeface="Bradley Hand ITC" pitchFamily="66" charset="0"/>
              </a:rPr>
              <a:t>Karpenissi</a:t>
            </a:r>
            <a:r>
              <a:rPr lang="en-US" sz="2000" b="1" i="1" dirty="0">
                <a:solidFill>
                  <a:srgbClr val="FFC000"/>
                </a:solidFill>
                <a:latin typeface="Bradley Hand ITC" pitchFamily="66" charset="0"/>
              </a:rPr>
              <a:t>. I love drifting.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l-GR" sz="700" b="0" i="0" u="none" strike="noStrike" cap="none" normalizeH="0" baseline="0" dirty="0" smtClean="0">
                <a:ln>
                  <a:noFill/>
                </a:ln>
                <a:solidFill>
                  <a:schemeClr val="tx1"/>
                </a:solidFill>
                <a:effectLst/>
                <a:latin typeface="Arial" pitchFamily="34" charset="0"/>
                <a:cs typeface="Arial" pitchFamily="34" charset="0"/>
              </a:rPr>
              <a:t> </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2 - Εικόνα" descr="https://encrypted-tbn1.gstatic.com/images?q=tbn:ANd9GcRnDZrb2oqtUz00Ta5rChrDh1m93Eu0_bPR9o3xn7w1D2LEJBLK"/>
          <p:cNvPicPr/>
          <p:nvPr/>
        </p:nvPicPr>
        <p:blipFill>
          <a:blip r:embed="rId2" cstate="print"/>
          <a:srcRect/>
          <a:stretch>
            <a:fillRect/>
          </a:stretch>
        </p:blipFill>
        <p:spPr bwMode="auto">
          <a:xfrm>
            <a:off x="3851920" y="3284984"/>
            <a:ext cx="4610100" cy="2886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683568" y="1196752"/>
            <a:ext cx="4320480" cy="2622731"/>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R="0" lvl="0" indent="0" fontAlgn="base">
              <a:lnSpc>
                <a:spcPct val="100000"/>
              </a:lnSpc>
              <a:spcBef>
                <a:spcPct val="0"/>
              </a:spcBef>
              <a:spcAft>
                <a:spcPct val="0"/>
              </a:spcAft>
              <a:buClrTx/>
              <a:buSzTx/>
              <a:buFontTx/>
              <a:buNone/>
              <a:tabLst/>
            </a:pPr>
            <a:r>
              <a:rPr lang="en-US" sz="2000" b="1" i="1" dirty="0">
                <a:solidFill>
                  <a:srgbClr val="FF0000"/>
                </a:solidFill>
                <a:latin typeface="Bradley Hand ITC" pitchFamily="66" charset="0"/>
              </a:rPr>
              <a:t>Hello. I’m </a:t>
            </a:r>
            <a:r>
              <a:rPr lang="en-US" sz="2000" b="1" i="1" dirty="0" err="1">
                <a:solidFill>
                  <a:srgbClr val="FF0000"/>
                </a:solidFill>
                <a:latin typeface="Bradley Hand ITC" pitchFamily="66" charset="0"/>
              </a:rPr>
              <a:t>Fanis</a:t>
            </a:r>
            <a:r>
              <a:rPr lang="en-US" sz="2000" b="1" i="1" dirty="0">
                <a:solidFill>
                  <a:srgbClr val="FF0000"/>
                </a:solidFill>
                <a:latin typeface="Bradley Hand ITC" pitchFamily="66" charset="0"/>
              </a:rPr>
              <a:t> and I’m eleven years old. I like football and I’m so good. On weekends I go to the sports field and </a:t>
            </a:r>
            <a:endParaRPr lang="en-US" sz="2000" b="1" i="1" dirty="0" smtClean="0">
              <a:solidFill>
                <a:srgbClr val="FF0000"/>
              </a:solidFill>
              <a:latin typeface="Bradley Hand ITC" pitchFamily="66" charset="0"/>
            </a:endParaRPr>
          </a:p>
          <a:p>
            <a:pPr marR="0" lvl="0" indent="0" fontAlgn="base">
              <a:lnSpc>
                <a:spcPct val="100000"/>
              </a:lnSpc>
              <a:spcBef>
                <a:spcPct val="0"/>
              </a:spcBef>
              <a:spcAft>
                <a:spcPct val="0"/>
              </a:spcAft>
              <a:buClrTx/>
              <a:buSzTx/>
              <a:buFontTx/>
              <a:buNone/>
              <a:tabLst/>
            </a:pPr>
            <a:r>
              <a:rPr lang="en-US" sz="2000" b="1" i="1" dirty="0" smtClean="0">
                <a:solidFill>
                  <a:srgbClr val="FF0000"/>
                </a:solidFill>
                <a:latin typeface="Bradley Hand ITC" pitchFamily="66" charset="0"/>
              </a:rPr>
              <a:t>I </a:t>
            </a:r>
            <a:r>
              <a:rPr lang="en-US" sz="2000" b="1" i="1" dirty="0">
                <a:solidFill>
                  <a:srgbClr val="FF0000"/>
                </a:solidFill>
                <a:latin typeface="Bradley Hand ITC" pitchFamily="66" charset="0"/>
              </a:rPr>
              <a:t>play football with my friends. My </a:t>
            </a:r>
            <a:r>
              <a:rPr lang="en-US" sz="2000" b="1" i="1" dirty="0" err="1">
                <a:solidFill>
                  <a:srgbClr val="FF0000"/>
                </a:solidFill>
                <a:latin typeface="Bradley Hand ITC" pitchFamily="66" charset="0"/>
              </a:rPr>
              <a:t>favourite</a:t>
            </a:r>
            <a:r>
              <a:rPr lang="en-US" sz="2000" b="1" i="1" dirty="0">
                <a:solidFill>
                  <a:srgbClr val="FF0000"/>
                </a:solidFill>
                <a:latin typeface="Bradley Hand ITC" pitchFamily="66" charset="0"/>
              </a:rPr>
              <a:t> </a:t>
            </a:r>
            <a:r>
              <a:rPr lang="en-US" sz="2000" b="1" i="1" dirty="0" err="1">
                <a:solidFill>
                  <a:srgbClr val="FF0000"/>
                </a:solidFill>
                <a:latin typeface="Bradley Hand ITC" pitchFamily="66" charset="0"/>
              </a:rPr>
              <a:t>colours</a:t>
            </a:r>
            <a:r>
              <a:rPr lang="en-US" sz="2000" b="1" i="1" dirty="0">
                <a:solidFill>
                  <a:srgbClr val="FF0000"/>
                </a:solidFill>
                <a:latin typeface="Bradley Hand ITC" pitchFamily="66" charset="0"/>
              </a:rPr>
              <a:t> are red and blue. I live in </a:t>
            </a:r>
            <a:r>
              <a:rPr lang="en-US" sz="2000" b="1" i="1" dirty="0" err="1">
                <a:solidFill>
                  <a:srgbClr val="FF0000"/>
                </a:solidFill>
                <a:latin typeface="Bradley Hand ITC" pitchFamily="66" charset="0"/>
              </a:rPr>
              <a:t>Karpenissi</a:t>
            </a:r>
            <a:r>
              <a:rPr lang="en-US" sz="2000" b="1" i="1" dirty="0">
                <a:solidFill>
                  <a:srgbClr val="FF0000"/>
                </a:solidFill>
                <a:latin typeface="Bradley Hand ITC" pitchFamily="66" charset="0"/>
              </a:rPr>
              <a:t> and when I grow up </a:t>
            </a:r>
            <a:endParaRPr lang="en-US" sz="2000" b="1" i="1" dirty="0" smtClean="0">
              <a:solidFill>
                <a:srgbClr val="FF0000"/>
              </a:solidFill>
              <a:latin typeface="Bradley Hand ITC" pitchFamily="66" charset="0"/>
            </a:endParaRPr>
          </a:p>
          <a:p>
            <a:pPr marR="0" lvl="0" indent="0" fontAlgn="base">
              <a:lnSpc>
                <a:spcPct val="100000"/>
              </a:lnSpc>
              <a:spcBef>
                <a:spcPct val="0"/>
              </a:spcBef>
              <a:spcAft>
                <a:spcPct val="0"/>
              </a:spcAft>
              <a:buClrTx/>
              <a:buSzTx/>
              <a:buFontTx/>
              <a:buNone/>
              <a:tabLst/>
            </a:pPr>
            <a:r>
              <a:rPr lang="en-US" sz="2000" b="1" i="1" dirty="0" smtClean="0">
                <a:solidFill>
                  <a:srgbClr val="FF0000"/>
                </a:solidFill>
                <a:latin typeface="Bradley Hand ITC" pitchFamily="66" charset="0"/>
              </a:rPr>
              <a:t>I </a:t>
            </a:r>
            <a:r>
              <a:rPr lang="en-US" sz="2000" b="1" i="1" dirty="0">
                <a:solidFill>
                  <a:srgbClr val="FF0000"/>
                </a:solidFill>
                <a:latin typeface="Bradley Hand ITC" pitchFamily="66" charset="0"/>
              </a:rPr>
              <a:t>want to become a policeman.   </a:t>
            </a:r>
            <a:endParaRPr lang="el-GR" sz="2000" b="1" i="1" dirty="0">
              <a:solidFill>
                <a:srgbClr val="FF0000"/>
              </a:solidFill>
              <a:latin typeface="Bradley Hand ITC"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2 - Εικόνα" descr="https://encrypted-tbn0.gstatic.com/images?q=tbn:ANd9GcStjvSHW4uiQX6jKdr3EMqdu8B93NDToUl2DqGA-Ii8kuciEe346w"/>
          <p:cNvPicPr/>
          <p:nvPr/>
        </p:nvPicPr>
        <p:blipFill>
          <a:blip r:embed="rId2" cstate="print"/>
          <a:srcRect/>
          <a:stretch>
            <a:fillRect/>
          </a:stretch>
        </p:blipFill>
        <p:spPr bwMode="auto">
          <a:xfrm>
            <a:off x="4644008" y="3645024"/>
            <a:ext cx="2371090" cy="1934845"/>
          </a:xfrm>
          <a:prstGeom prst="rect">
            <a:avLst/>
          </a:prstGeom>
          <a:ln>
            <a:headEnd/>
            <a:tailEnd/>
          </a:ln>
        </p:spPr>
        <p:style>
          <a:lnRef idx="2">
            <a:schemeClr val="accent1"/>
          </a:lnRef>
          <a:fillRef idx="1">
            <a:schemeClr val="lt1"/>
          </a:fillRef>
          <a:effectRef idx="0">
            <a:schemeClr val="accent1"/>
          </a:effectRef>
          <a:fontRef idx="minor">
            <a:schemeClr val="dk1"/>
          </a:fontRef>
        </p:style>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Ροή">
  <a:themeElements>
    <a:clrScheme name="Προσαρμοσμένος 15">
      <a:dk1>
        <a:sysClr val="windowText" lastClr="000000"/>
      </a:dk1>
      <a:lt1>
        <a:sysClr val="window" lastClr="FFFFFF"/>
      </a:lt1>
      <a:dk2>
        <a:srgbClr val="7F7F7F"/>
      </a:dk2>
      <a:lt2>
        <a:srgbClr val="EAEBDE"/>
      </a:lt2>
      <a:accent1>
        <a:srgbClr val="BB2727"/>
      </a:accent1>
      <a:accent2>
        <a:srgbClr val="CE6868"/>
      </a:accent2>
      <a:accent3>
        <a:srgbClr val="A8CDD7"/>
      </a:accent3>
      <a:accent4>
        <a:srgbClr val="C0BEAF"/>
      </a:accent4>
      <a:accent5>
        <a:srgbClr val="CEC597"/>
      </a:accent5>
      <a:accent6>
        <a:srgbClr val="E8B7B7"/>
      </a:accent6>
      <a:hlink>
        <a:srgbClr val="DB5353"/>
      </a:hlink>
      <a:folHlink>
        <a:srgbClr val="903638"/>
      </a:folHlink>
    </a:clrScheme>
    <a:fontScheme name="Άποψη">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148</TotalTime>
  <Words>1960</Words>
  <Application>Microsoft Office PowerPoint</Application>
  <PresentationFormat>Προβολή στην οθόνη (4:3)</PresentationFormat>
  <Paragraphs>83</Paragraphs>
  <Slides>35</Slides>
  <Notes>0</Notes>
  <HiddenSlides>0</HiddenSlides>
  <MMClips>1</MMClips>
  <ScaleCrop>false</ScaleCrop>
  <HeadingPairs>
    <vt:vector size="4" baseType="variant">
      <vt:variant>
        <vt:lpstr>Θέμα</vt:lpstr>
      </vt:variant>
      <vt:variant>
        <vt:i4>1</vt:i4>
      </vt:variant>
      <vt:variant>
        <vt:lpstr>Τίτλοι διαφανειών</vt:lpstr>
      </vt:variant>
      <vt:variant>
        <vt:i4>35</vt:i4>
      </vt:variant>
    </vt:vector>
  </HeadingPairs>
  <TitlesOfParts>
    <vt:vector size="36" baseType="lpstr">
      <vt:lpstr>Ροή</vt:lpstr>
      <vt:lpstr>Nice to meet you!!!</vt:lpstr>
      <vt:lpstr>Here are  a few words  about us.</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Thanks for watching!!!!!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Nice to meet you!!!!</dc:title>
  <dc:creator>USER</dc:creator>
  <cp:lastModifiedBy>USER</cp:lastModifiedBy>
  <cp:revision>18</cp:revision>
  <dcterms:created xsi:type="dcterms:W3CDTF">2014-11-18T15:39:35Z</dcterms:created>
  <dcterms:modified xsi:type="dcterms:W3CDTF">2014-11-19T17:48:38Z</dcterms:modified>
</cp:coreProperties>
</file>