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6" r:id="rId9"/>
    <p:sldId id="267" r:id="rId10"/>
    <p:sldId id="260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BC476F-66FA-4B94-9EF2-6ECFBB1B0188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28F12B-7B99-468C-B28C-CAF013622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60648"/>
            <a:ext cx="8229600" cy="1828800"/>
          </a:xfrm>
        </p:spPr>
        <p:txBody>
          <a:bodyPr/>
          <a:lstStyle/>
          <a:p>
            <a:r>
              <a:rPr lang="tr-TR" smtClean="0"/>
              <a:t>CITY OF LOVE ;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UŞAK</a:t>
            </a:r>
            <a:endParaRPr lang="tr-TR" dirty="0"/>
          </a:p>
        </p:txBody>
      </p:sp>
      <p:pic>
        <p:nvPicPr>
          <p:cNvPr id="1026" name="Picture 2" descr="C:\Users\toshıba\Desktop\usak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264697" cy="420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83671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UŞAK IS FAMOUS FOR :</a:t>
            </a:r>
            <a:endParaRPr lang="tr-TR" dirty="0"/>
          </a:p>
        </p:txBody>
      </p:sp>
      <p:pic>
        <p:nvPicPr>
          <p:cNvPr id="5122" name="Picture 2" descr="C:\Users\toshıba\Desktop\tarhanabigr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64001" cy="304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644008" y="1340768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TRADITIONAL TARHANA SOUP</a:t>
            </a:r>
            <a:endParaRPr lang="tr-TR" dirty="0"/>
          </a:p>
        </p:txBody>
      </p:sp>
      <p:pic>
        <p:nvPicPr>
          <p:cNvPr id="5123" name="Picture 3" descr="C:\Users\toshıba\Desktop\us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486025" cy="35433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44008" y="19168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*CARPET</a:t>
            </a:r>
          </a:p>
          <a:p>
            <a:r>
              <a:rPr lang="tr-TR" sz="2400" dirty="0" smtClean="0"/>
              <a:t>*RUG</a:t>
            </a:r>
          </a:p>
          <a:p>
            <a:r>
              <a:rPr lang="tr-TR" sz="2400" dirty="0" smtClean="0"/>
              <a:t>*LYDIAN TREASURES</a:t>
            </a:r>
          </a:p>
          <a:p>
            <a:r>
              <a:rPr lang="tr-TR" sz="2400" dirty="0" smtClean="0"/>
              <a:t>*</a:t>
            </a:r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b="1" dirty="0"/>
              <a:t>Second Biggest Canyon</a:t>
            </a:r>
            <a:r>
              <a:rPr lang="en-US" sz="2400" dirty="0"/>
              <a:t> of The World (</a:t>
            </a:r>
            <a:r>
              <a:rPr lang="en-US" sz="2400" b="1" dirty="0" err="1"/>
              <a:t>Ulubey</a:t>
            </a:r>
            <a:r>
              <a:rPr lang="en-US" sz="2400" dirty="0"/>
              <a:t> </a:t>
            </a:r>
            <a:r>
              <a:rPr lang="en-US" sz="2400" dirty="0" err="1"/>
              <a:t>Kanyonu</a:t>
            </a:r>
            <a:r>
              <a:rPr lang="en-US" sz="2400" dirty="0"/>
              <a:t>)</a:t>
            </a:r>
            <a:endParaRPr lang="tr-TR" sz="2400" dirty="0"/>
          </a:p>
        </p:txBody>
      </p:sp>
      <p:pic>
        <p:nvPicPr>
          <p:cNvPr id="5124" name="Picture 4" descr="C:\Users\toshıba\Desktop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3456384" cy="2510150"/>
          </a:xfrm>
          <a:prstGeom prst="rect">
            <a:avLst/>
          </a:prstGeom>
          <a:noFill/>
        </p:spPr>
      </p:pic>
      <p:pic>
        <p:nvPicPr>
          <p:cNvPr id="5125" name="Picture 5" descr="C:\Users\toshıba\Desktop\images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3093783" cy="2325141"/>
          </a:xfrm>
          <a:prstGeom prst="rect">
            <a:avLst/>
          </a:prstGeom>
          <a:noFill/>
        </p:spPr>
      </p:pic>
      <p:pic>
        <p:nvPicPr>
          <p:cNvPr id="5126" name="Picture 6" descr="C:\Users\toshıba\Desktop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714573" cy="2418481"/>
          </a:xfrm>
          <a:prstGeom prst="rect">
            <a:avLst/>
          </a:prstGeom>
          <a:noFill/>
        </p:spPr>
      </p:pic>
      <p:pic>
        <p:nvPicPr>
          <p:cNvPr id="5127" name="Picture 7" descr="C:\Users\toshıba\Desktop\images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005064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toshıba\Desktop\1705178-usak-ulubey-kanyon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14422"/>
            <a:ext cx="5143536" cy="541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ıba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773142" cy="4324284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95536" y="50131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THIS IS THE  CITY CENTER OF UŞAK. THIS STATUE IS ONE OF THE HIGHEST STATUES IN THE WORLD.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83671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GREETINGS FROM MY LOVELY CITY ; UŞAK</a:t>
            </a:r>
            <a:endParaRPr lang="tr-TR" sz="2800" dirty="0"/>
          </a:p>
        </p:txBody>
      </p:sp>
      <p:pic>
        <p:nvPicPr>
          <p:cNvPr id="8194" name="Picture 2" descr="C:\Users\toshıba\Desktop\u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35175"/>
            <a:ext cx="6963767" cy="52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shıba\Desktop\300px-Uşak_distric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76672"/>
            <a:ext cx="7785471" cy="403244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67544" y="486916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UŞAK IS LOCATED IN THE WESTERN PART OF TURKEY.</a:t>
            </a:r>
          </a:p>
          <a:p>
            <a:r>
              <a:rPr lang="tr-TR" sz="2000" dirty="0" smtClean="0"/>
              <a:t>IT IS A SMALL CITY WITH 300.000 POPULATION.</a:t>
            </a:r>
            <a:endParaRPr lang="tr-T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ıba\Desktop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Users\toshıba\Desktop\usakli_ataparka_akin_ediyor_h4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2564904"/>
            <a:ext cx="5686425" cy="3810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220072" y="54868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IN WINTER IT IS GENERALLY COLD (10 ° C AT MOST)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1520" y="40050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IN SUMMER IT IS HOT(25-40 ° C )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ıba\Desktop\usak_201003040208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32848" cy="464451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67544" y="58052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WOMEN IN UŞAK ARE GOOD AT COOKING.</a:t>
            </a:r>
            <a:endParaRPr lang="tr-TR" smtClean="0"/>
          </a:p>
          <a:p>
            <a:r>
              <a:rPr lang="tr-TR" smtClean="0"/>
              <a:t>YOU CAN EAT DELICIOUS MEALS AND PASTRIES IN UŞAK</a:t>
            </a: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ıba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6076726" cy="4551679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11560" y="53012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YOU CAN VISIT SPA CENTERS AND HOTELS IN UŞAK AT ANY TIME IN WINTER AND  IN SUMMER.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THERE ARE A LOT OF HISTORICAL PLACES IN UŞAK</a:t>
            </a:r>
            <a:endParaRPr lang="tr-TR" dirty="0"/>
          </a:p>
        </p:txBody>
      </p:sp>
      <p:pic>
        <p:nvPicPr>
          <p:cNvPr id="4098" name="Picture 2" descr="C:\Users\toshıba\Desktop\usak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6891107" cy="5168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shıba\Desktop\UsakPasaH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795962" cy="4352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toshıba\Desktop\arif_solak_DSC0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872658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toshıba\Desktop\64_Us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132</Words>
  <Application>Microsoft Office PowerPoint</Application>
  <PresentationFormat>Ekran Gösterisi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Güven</vt:lpstr>
      <vt:lpstr>CITY OF LOVE ; UŞAK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CITY UŞAK</dc:title>
  <dc:creator>toshıba</dc:creator>
  <cp:lastModifiedBy>Yavuz</cp:lastModifiedBy>
  <cp:revision>7</cp:revision>
  <dcterms:created xsi:type="dcterms:W3CDTF">2013-04-23T12:01:54Z</dcterms:created>
  <dcterms:modified xsi:type="dcterms:W3CDTF">2014-11-28T06:23:25Z</dcterms:modified>
</cp:coreProperties>
</file>