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5A22-A948-41E6-BBCF-B0A744DD0803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7FC07-7C35-4133-BC94-DEE586B30B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F37D0-EF6D-4178-8424-1D9230155513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F29DD-2CF6-43C5-963C-551AECD644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B5E5-F703-4FEE-9ECD-83622B46F168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7E1D6-7340-4B05-A017-D3DD76F314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B099-41CD-4163-8724-8519793B437F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0C78-4497-44E5-8BDA-5533D788F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CCD2-0DB4-4FC1-A45F-7862633655A0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472E-8B48-4873-86C7-E4BA8C0BC6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07A1D-5938-4563-9D59-E6F47CDA0099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36A3-FFF8-49EB-8F2D-F7AEA178DA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B73D-9AA9-4C27-974D-7CBFC0091E73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E92-F392-4B46-857E-7D1997AB30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BED2-F92E-479F-ADB3-CA56A0C2A2D0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92C3-2B67-4427-8A64-F190DA14C7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E6104-B332-49C3-920B-E3463E0545A8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0EFF-F728-46FC-A180-B1019B3641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DF3E-F7EF-497D-B055-AFB56F1DA867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590C-D9E6-4226-AA1B-13E0E7C0F9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BF88-CC38-4BAF-82BF-3DD06136CA34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B534-58A3-44BB-AD77-40881785BC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E4CF2F-91F1-4DAB-8765-1563551F8FAC}" type="datetimeFigureOut">
              <a:rPr lang="tr-TR"/>
              <a:pPr>
                <a:defRPr/>
              </a:pPr>
              <a:t>23.02.2015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8F67AF-5C34-4836-9F9F-18A8E96E85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0" y="3000372"/>
            <a:ext cx="89297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Halit Ziya Usaklıgil Secondary School</a:t>
            </a:r>
            <a:endParaRPr lang="tr-T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000232" y="5286388"/>
            <a:ext cx="50670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UŞAK /TURKEY</a:t>
            </a:r>
            <a:endParaRPr lang="tr-T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449388"/>
          <a:ext cx="8331200" cy="4926012"/>
        </p:xfrm>
        <a:graphic>
          <a:graphicData uri="http://schemas.openxmlformats.org/presentationml/2006/ole">
            <p:oleObj spid="_x0000_s22529" r:id="rId3" imgW="8327858" imgH="4925995" progId="Excel.Chart.8">
              <p:embed/>
            </p:oleObj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714375" y="285750"/>
            <a:ext cx="8229600" cy="928688"/>
          </a:xfrm>
          <a:prstGeom prst="rect">
            <a:avLst/>
          </a:prstGeom>
        </p:spPr>
        <p:txBody>
          <a:bodyPr lIns="0" rIns="0" bIns="0"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7th </a:t>
            </a:r>
            <a:r>
              <a:rPr lang="tr-TR" sz="6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tr-TR" sz="6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592263"/>
          <a:ext cx="8331200" cy="4783137"/>
        </p:xfrm>
        <a:graphic>
          <a:graphicData uri="http://schemas.openxmlformats.org/presentationml/2006/ole">
            <p:oleObj spid="_x0000_s23553" r:id="rId3" imgW="8327858" imgH="4785775" progId="Excel.Chart.8">
              <p:embed/>
            </p:oleObj>
          </a:graphicData>
        </a:graphic>
      </p:graphicFrame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500063" y="357188"/>
            <a:ext cx="8229600" cy="9382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 smtClean="0"/>
              <a:t>8th </a:t>
            </a:r>
            <a:r>
              <a:rPr lang="tr-TR" sz="6000" b="1" dirty="0" err="1" smtClean="0"/>
              <a:t>Question</a:t>
            </a:r>
            <a:endParaRPr lang="tr-TR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592263"/>
          <a:ext cx="8331200" cy="4783137"/>
        </p:xfrm>
        <a:graphic>
          <a:graphicData uri="http://schemas.openxmlformats.org/presentationml/2006/ole">
            <p:oleObj spid="_x0000_s24577" r:id="rId3" imgW="8327858" imgH="4785775" progId="Excel.Chart.8">
              <p:embed/>
            </p:oleObj>
          </a:graphicData>
        </a:graphic>
      </p:graphicFrame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500063" y="357188"/>
            <a:ext cx="8229600" cy="9382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 smtClean="0"/>
              <a:t>9th </a:t>
            </a:r>
            <a:r>
              <a:rPr lang="tr-TR" sz="6000" b="1" dirty="0" err="1" smtClean="0"/>
              <a:t>Question</a:t>
            </a:r>
            <a:endParaRPr lang="tr-TR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77825" y="1449388"/>
          <a:ext cx="8331200" cy="4854575"/>
        </p:xfrm>
        <a:graphic>
          <a:graphicData uri="http://schemas.openxmlformats.org/presentationml/2006/ole">
            <p:oleObj spid="_x0000_s25601" r:id="rId3" imgW="8333954" imgH="4852837" progId="Excel.Chart.8">
              <p:embed/>
            </p:oleObj>
          </a:graphicData>
        </a:graphic>
      </p:graphicFrame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500063" y="357188"/>
            <a:ext cx="8229600" cy="9382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 smtClean="0"/>
              <a:t>10th </a:t>
            </a:r>
            <a:r>
              <a:rPr lang="tr-TR" sz="6000" b="1" dirty="0" err="1" smtClean="0"/>
              <a:t>Question</a:t>
            </a:r>
            <a:endParaRPr lang="tr-TR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38" y="357188"/>
            <a:ext cx="6357937" cy="9286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600" dirty="0" smtClean="0"/>
              <a:t>SURVEY</a:t>
            </a:r>
            <a:endParaRPr lang="tr-TR" sz="6600" dirty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7863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mtClean="0"/>
              <a:t>The survey has been applied to 7th grade pupils.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50 pupils has answered the questions.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There are 10 questions in the survey related to the use of internet.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4th and 7th questions could be filled more than one option.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They didn’t write personal information on the papers.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214438" y="357188"/>
            <a:ext cx="6357937" cy="9286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600" dirty="0" smtClean="0"/>
              <a:t>The </a:t>
            </a:r>
            <a:r>
              <a:rPr lang="tr-TR" sz="6600" dirty="0" err="1" smtClean="0"/>
              <a:t>Questions</a:t>
            </a:r>
            <a:endParaRPr lang="tr-TR" sz="6600" dirty="0"/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786312"/>
          </a:xfrm>
        </p:spPr>
        <p:txBody>
          <a:bodyPr>
            <a:normAutofit fontScale="70000" lnSpcReduction="20000"/>
          </a:bodyPr>
          <a:lstStyle/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tablet PC </a:t>
            </a:r>
            <a:r>
              <a:rPr lang="tr-TR" sz="2800" dirty="0" err="1" smtClean="0"/>
              <a:t>or</a:t>
            </a:r>
            <a:r>
              <a:rPr lang="tr-TR" sz="2800" dirty="0" smtClean="0"/>
              <a:t> PC at </a:t>
            </a:r>
            <a:r>
              <a:rPr lang="tr-TR" sz="2800" dirty="0" err="1" smtClean="0"/>
              <a:t>home</a:t>
            </a:r>
            <a:r>
              <a:rPr lang="tr-TR" sz="2800" dirty="0" smtClean="0"/>
              <a:t>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Wi</a:t>
            </a:r>
            <a:r>
              <a:rPr lang="tr-TR" sz="2800" dirty="0" smtClean="0"/>
              <a:t>-fi </a:t>
            </a:r>
            <a:r>
              <a:rPr lang="tr-TR" sz="2800" dirty="0" err="1" smtClean="0"/>
              <a:t>connection</a:t>
            </a:r>
            <a:r>
              <a:rPr lang="tr-TR" sz="2800" dirty="0" smtClean="0"/>
              <a:t> at </a:t>
            </a:r>
            <a:r>
              <a:rPr lang="tr-TR" sz="2800" dirty="0" err="1" smtClean="0"/>
              <a:t>home</a:t>
            </a:r>
            <a:r>
              <a:rPr lang="tr-TR" sz="2800" dirty="0" smtClean="0"/>
              <a:t>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err="1" smtClean="0"/>
              <a:t>How</a:t>
            </a:r>
            <a:r>
              <a:rPr lang="tr-TR" sz="2800" dirty="0" smtClean="0"/>
              <a:t> </a:t>
            </a:r>
            <a:r>
              <a:rPr lang="tr-TR" sz="2800" dirty="0" err="1" smtClean="0"/>
              <a:t>much</a:t>
            </a:r>
            <a:r>
              <a:rPr lang="tr-TR" sz="2800" dirty="0" smtClean="0"/>
              <a:t> time 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spend</a:t>
            </a:r>
            <a:r>
              <a:rPr lang="tr-TR" sz="2800" dirty="0" smtClean="0"/>
              <a:t> on </a:t>
            </a:r>
            <a:r>
              <a:rPr lang="tr-TR" sz="2800" dirty="0" err="1" smtClean="0"/>
              <a:t>PC’s</a:t>
            </a:r>
            <a:r>
              <a:rPr lang="tr-TR" sz="2800" dirty="0" smtClean="0"/>
              <a:t>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err="1" smtClean="0"/>
              <a:t>What</a:t>
            </a:r>
            <a:r>
              <a:rPr lang="tr-TR" sz="2800" dirty="0" smtClean="0"/>
              <a:t> 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aim</a:t>
            </a:r>
            <a:r>
              <a:rPr lang="tr-TR" sz="2800" dirty="0" smtClean="0"/>
              <a:t> of </a:t>
            </a:r>
            <a:r>
              <a:rPr lang="tr-TR" sz="2800" dirty="0" err="1" smtClean="0"/>
              <a:t>your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of PC?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know</a:t>
            </a:r>
            <a:r>
              <a:rPr lang="tr-TR" sz="2800" dirty="0" smtClean="0"/>
              <a:t> </a:t>
            </a:r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internet is?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know</a:t>
            </a:r>
            <a:r>
              <a:rPr lang="tr-TR" sz="2800" dirty="0" smtClean="0"/>
              <a:t> </a:t>
            </a:r>
            <a:r>
              <a:rPr lang="tr-TR" sz="2800" dirty="0" err="1" smtClean="0"/>
              <a:t>Facebook</a:t>
            </a:r>
            <a:r>
              <a:rPr lang="tr-TR" sz="2800" dirty="0" smtClean="0"/>
              <a:t>, </a:t>
            </a:r>
            <a:r>
              <a:rPr lang="tr-TR" sz="2800" dirty="0" err="1" smtClean="0"/>
              <a:t>Twitter</a:t>
            </a:r>
            <a:r>
              <a:rPr lang="tr-TR" sz="2800" dirty="0" smtClean="0"/>
              <a:t>, </a:t>
            </a:r>
            <a:r>
              <a:rPr lang="tr-TR" sz="2800" dirty="0" err="1" smtClean="0"/>
              <a:t>Youtube</a:t>
            </a:r>
            <a:r>
              <a:rPr lang="tr-TR" sz="2800" dirty="0" smtClean="0"/>
              <a:t>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social</a:t>
            </a:r>
            <a:r>
              <a:rPr lang="tr-TR" sz="2800" dirty="0" smtClean="0"/>
              <a:t> </a:t>
            </a:r>
            <a:r>
              <a:rPr lang="tr-TR" sz="2800" dirty="0" err="1" smtClean="0"/>
              <a:t>media</a:t>
            </a:r>
            <a:r>
              <a:rPr lang="tr-TR" sz="2800" dirty="0" smtClean="0"/>
              <a:t> </a:t>
            </a:r>
            <a:r>
              <a:rPr lang="tr-TR" sz="2800" dirty="0" err="1" smtClean="0"/>
              <a:t>tool</a:t>
            </a:r>
            <a:r>
              <a:rPr lang="tr-TR" sz="2800" dirty="0" smtClean="0"/>
              <a:t> 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experience</a:t>
            </a:r>
            <a:r>
              <a:rPr lang="tr-TR" sz="2800" dirty="0" smtClean="0"/>
              <a:t> </a:t>
            </a:r>
            <a:r>
              <a:rPr lang="tr-TR" sz="2800" dirty="0" err="1" smtClean="0"/>
              <a:t>any</a:t>
            </a:r>
            <a:r>
              <a:rPr lang="tr-TR" sz="2800" dirty="0" smtClean="0"/>
              <a:t> </a:t>
            </a:r>
            <a:r>
              <a:rPr lang="tr-TR" sz="2800" dirty="0" err="1" smtClean="0"/>
              <a:t>security</a:t>
            </a:r>
            <a:r>
              <a:rPr lang="tr-TR" sz="2800" dirty="0" smtClean="0"/>
              <a:t> </a:t>
            </a:r>
            <a:r>
              <a:rPr lang="tr-TR" sz="2800" dirty="0" err="1" smtClean="0"/>
              <a:t>troubles</a:t>
            </a:r>
            <a:r>
              <a:rPr lang="tr-TR" sz="2800" dirty="0" smtClean="0"/>
              <a:t> on web?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share</a:t>
            </a:r>
            <a:r>
              <a:rPr lang="tr-TR" sz="2800" dirty="0" smtClean="0"/>
              <a:t> </a:t>
            </a:r>
            <a:r>
              <a:rPr lang="tr-TR" sz="2800" dirty="0" err="1" smtClean="0"/>
              <a:t>your</a:t>
            </a:r>
            <a:r>
              <a:rPr lang="tr-TR" sz="2800" dirty="0" smtClean="0"/>
              <a:t> </a:t>
            </a:r>
            <a:r>
              <a:rPr lang="tr-TR" sz="2800" dirty="0" err="1" smtClean="0"/>
              <a:t>personal</a:t>
            </a:r>
            <a:r>
              <a:rPr lang="tr-TR" sz="2800" dirty="0" smtClean="0"/>
              <a:t> </a:t>
            </a:r>
            <a:r>
              <a:rPr lang="tr-TR" sz="2800" dirty="0" err="1" smtClean="0"/>
              <a:t>images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web?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mobile </a:t>
            </a:r>
            <a:r>
              <a:rPr lang="tr-TR" sz="2800" dirty="0" err="1" smtClean="0"/>
              <a:t>phones</a:t>
            </a:r>
            <a:r>
              <a:rPr lang="tr-TR" sz="2800" dirty="0" smtClean="0"/>
              <a:t>? 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net on </a:t>
            </a:r>
            <a:r>
              <a:rPr lang="tr-TR" sz="2800" dirty="0" err="1" smtClean="0"/>
              <a:t>your</a:t>
            </a:r>
            <a:r>
              <a:rPr lang="tr-TR" sz="2800" dirty="0" smtClean="0"/>
              <a:t> </a:t>
            </a:r>
            <a:r>
              <a:rPr lang="tr-TR" sz="2800" dirty="0" err="1" smtClean="0"/>
              <a:t>phone</a:t>
            </a:r>
            <a:r>
              <a:rPr lang="tr-TR" sz="2800" smtClean="0"/>
              <a:t>?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75" y="285750"/>
            <a:ext cx="8229600" cy="928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 smtClean="0"/>
              <a:t>1st </a:t>
            </a:r>
            <a:r>
              <a:rPr lang="tr-TR" sz="6000" b="1" dirty="0" err="1" smtClean="0"/>
              <a:t>Question</a:t>
            </a:r>
            <a:endParaRPr lang="tr-TR" sz="6000" b="1" dirty="0"/>
          </a:p>
        </p:txBody>
      </p:sp>
      <p:graphicFrame>
        <p:nvGraphicFramePr>
          <p:cNvPr id="16386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377950"/>
          <a:ext cx="8331200" cy="4997450"/>
        </p:xfrm>
        <a:graphic>
          <a:graphicData uri="http://schemas.openxmlformats.org/presentationml/2006/ole">
            <p:oleObj spid="_x0000_s16386" r:id="rId3" imgW="8327858" imgH="499915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592263"/>
          <a:ext cx="8331200" cy="4783137"/>
        </p:xfrm>
        <a:graphic>
          <a:graphicData uri="http://schemas.openxmlformats.org/presentationml/2006/ole">
            <p:oleObj spid="_x0000_s17409" r:id="rId3" imgW="8327858" imgH="4785775" progId="Excel.Chart.8">
              <p:embed/>
            </p:oleObj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714375" y="285750"/>
            <a:ext cx="8229600" cy="928688"/>
          </a:xfrm>
          <a:prstGeom prst="rect">
            <a:avLst/>
          </a:prstGeom>
        </p:spPr>
        <p:txBody>
          <a:bodyPr lIns="0" rIns="0" bIns="0"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2nd </a:t>
            </a:r>
            <a:r>
              <a:rPr lang="tr-TR" sz="6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tr-TR" sz="6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18433" r:id="rId3" imgW="8327858" imgH="4493141" progId="Excel.Chart.8">
              <p:embed/>
            </p:oleObj>
          </a:graphicData>
        </a:graphic>
      </p:graphicFrame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28625" y="285750"/>
            <a:ext cx="8229600" cy="8572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 smtClean="0"/>
              <a:t>3rd </a:t>
            </a:r>
            <a:r>
              <a:rPr lang="tr-TR" sz="6000" b="1" dirty="0" err="1" smtClean="0"/>
              <a:t>Question</a:t>
            </a:r>
            <a:endParaRPr lang="tr-TR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19457" r:id="rId3" imgW="8327858" imgH="4493141" progId="Excel.Chart.8">
              <p:embed/>
            </p:oleObj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714375" y="285750"/>
            <a:ext cx="8229600" cy="928688"/>
          </a:xfrm>
          <a:prstGeom prst="rect">
            <a:avLst/>
          </a:prstGeom>
        </p:spPr>
        <p:txBody>
          <a:bodyPr lIns="0" rIns="0" bIns="0"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4th </a:t>
            </a:r>
            <a:r>
              <a:rPr lang="tr-TR" sz="6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tr-TR" sz="6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520825"/>
          <a:ext cx="8331200" cy="4854575"/>
        </p:xfrm>
        <a:graphic>
          <a:graphicData uri="http://schemas.openxmlformats.org/presentationml/2006/ole">
            <p:oleObj spid="_x0000_s20481" r:id="rId3" imgW="8327858" imgH="4858933" progId="Excel.Chart.8">
              <p:embed/>
            </p:oleObj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714375" y="285750"/>
            <a:ext cx="8229600" cy="928688"/>
          </a:xfrm>
          <a:prstGeom prst="rect">
            <a:avLst/>
          </a:prstGeom>
        </p:spPr>
        <p:txBody>
          <a:bodyPr lIns="0" rIns="0" bIns="0"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5th </a:t>
            </a:r>
            <a:r>
              <a:rPr lang="tr-TR" sz="6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tr-TR" sz="6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06400" y="1592263"/>
          <a:ext cx="8331200" cy="4783137"/>
        </p:xfrm>
        <a:graphic>
          <a:graphicData uri="http://schemas.openxmlformats.org/presentationml/2006/ole">
            <p:oleObj spid="_x0000_s21505" r:id="rId3" imgW="8327858" imgH="4785775" progId="Excel.Chart.8">
              <p:embed/>
            </p:oleObj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714375" y="285750"/>
            <a:ext cx="8229600" cy="928688"/>
          </a:xfrm>
          <a:prstGeom prst="rect">
            <a:avLst/>
          </a:prstGeom>
        </p:spPr>
        <p:txBody>
          <a:bodyPr lIns="0" rIns="0" bIns="0"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6th </a:t>
            </a:r>
            <a:r>
              <a:rPr lang="tr-TR" sz="6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tr-TR" sz="6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154</Words>
  <PresentationFormat>Ekran Gösterisi (4:3)</PresentationFormat>
  <Paragraphs>27</Paragraphs>
  <Slides>13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Tasarım Şablonu</vt:lpstr>
      </vt:variant>
      <vt:variant>
        <vt:i4>4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Akış</vt:lpstr>
      <vt:lpstr>Akış</vt:lpstr>
      <vt:lpstr>Akış</vt:lpstr>
      <vt:lpstr>Akış</vt:lpstr>
      <vt:lpstr>Microsoft Excel Grafiği</vt:lpstr>
      <vt:lpstr>Slayt 1</vt:lpstr>
      <vt:lpstr>SURVEY</vt:lpstr>
      <vt:lpstr>The Questions</vt:lpstr>
      <vt:lpstr>1st Question</vt:lpstr>
      <vt:lpstr>Slayt 5</vt:lpstr>
      <vt:lpstr>3rd Question</vt:lpstr>
      <vt:lpstr>Slayt 7</vt:lpstr>
      <vt:lpstr>Slayt 8</vt:lpstr>
      <vt:lpstr>Slayt 9</vt:lpstr>
      <vt:lpstr>Slayt 10</vt:lpstr>
      <vt:lpstr>8th Question</vt:lpstr>
      <vt:lpstr>9th Question</vt:lpstr>
      <vt:lpstr>10th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yasinsevim</dc:creator>
  <cp:lastModifiedBy>hzu</cp:lastModifiedBy>
  <cp:revision>12</cp:revision>
  <dcterms:created xsi:type="dcterms:W3CDTF">2015-02-17T04:29:46Z</dcterms:created>
  <dcterms:modified xsi:type="dcterms:W3CDTF">2015-02-23T11:36:42Z</dcterms:modified>
</cp:coreProperties>
</file>