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994D759-A041-46C1-A40E-08B4773F2A20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4A958F1-83FA-4A24-9F1D-25339B5876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759-A041-46C1-A40E-08B4773F2A20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8F1-83FA-4A24-9F1D-25339B5876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759-A041-46C1-A40E-08B4773F2A20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8F1-83FA-4A24-9F1D-25339B5876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994D759-A041-46C1-A40E-08B4773F2A20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8F1-83FA-4A24-9F1D-25339B5876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994D759-A041-46C1-A40E-08B4773F2A20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4A958F1-83FA-4A24-9F1D-25339B587669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94D759-A041-46C1-A40E-08B4773F2A20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4A958F1-83FA-4A24-9F1D-25339B5876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994D759-A041-46C1-A40E-08B4773F2A20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4A958F1-83FA-4A24-9F1D-25339B5876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759-A041-46C1-A40E-08B4773F2A20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58F1-83FA-4A24-9F1D-25339B5876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94D759-A041-46C1-A40E-08B4773F2A20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4A958F1-83FA-4A24-9F1D-25339B5876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994D759-A041-46C1-A40E-08B4773F2A20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4A958F1-83FA-4A24-9F1D-25339B5876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994D759-A041-46C1-A40E-08B4773F2A20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4A958F1-83FA-4A24-9F1D-25339B58766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994D759-A041-46C1-A40E-08B4773F2A20}" type="datetimeFigureOut">
              <a:rPr lang="tr-TR" smtClean="0"/>
              <a:pPr/>
              <a:t>28.11.2014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4A958F1-83FA-4A24-9F1D-25339B58766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62912" cy="1470025"/>
          </a:xfrm>
        </p:spPr>
        <p:txBody>
          <a:bodyPr>
            <a:normAutofit/>
          </a:bodyPr>
          <a:lstStyle/>
          <a:p>
            <a:r>
              <a:rPr lang="tr-TR" sz="5400" dirty="0" smtClean="0"/>
              <a:t>OUR SCHOOL</a:t>
            </a:r>
            <a:endParaRPr lang="tr-TR" sz="54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062912" cy="1752600"/>
          </a:xfrm>
        </p:spPr>
        <p:txBody>
          <a:bodyPr/>
          <a:lstStyle/>
          <a:p>
            <a:pPr algn="ctr"/>
            <a:r>
              <a:rPr lang="tr-TR" b="1" dirty="0" smtClean="0"/>
              <a:t>HALIT ZIYA USAKLIGIL SECONDARY SCHOOL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Yavuz\Desktop\IMG_20141125_123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4958"/>
            <a:ext cx="8293100" cy="622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avuz\Desktop\IMG_20141125_123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501122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avuz\Desktop\IMG_20141125_123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958"/>
            <a:ext cx="8293100" cy="622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avuz\Desktop\IMG_20141125_123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304" y="500042"/>
            <a:ext cx="8293100" cy="622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9552" y="62068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GREETINGS FROM OUR SCHOOL</a:t>
            </a:r>
            <a:endParaRPr lang="tr-TR" sz="4000" dirty="0"/>
          </a:p>
        </p:txBody>
      </p:sp>
      <p:pic>
        <p:nvPicPr>
          <p:cNvPr id="6146" name="Picture 2" descr="C:\Users\toshıba\Desktop\minik-ogrenciler-icin-pazartesi-okul-zili-calacak-38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040066" cy="4224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avuz\Desktop\IMG_20141125_123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304" y="500042"/>
            <a:ext cx="8293100" cy="622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476672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err="1" smtClean="0"/>
              <a:t>It</a:t>
            </a:r>
            <a:r>
              <a:rPr lang="tr-TR" sz="4000" dirty="0" smtClean="0"/>
              <a:t> </a:t>
            </a:r>
            <a:r>
              <a:rPr lang="tr-TR" sz="4000" dirty="0" err="1" smtClean="0"/>
              <a:t>was</a:t>
            </a:r>
            <a:r>
              <a:rPr lang="tr-TR" sz="4000" dirty="0" smtClean="0"/>
              <a:t> </a:t>
            </a:r>
            <a:r>
              <a:rPr lang="tr-TR" sz="4000" dirty="0" err="1" smtClean="0"/>
              <a:t>built</a:t>
            </a:r>
            <a:r>
              <a:rPr lang="tr-TR" sz="4000" dirty="0" smtClean="0"/>
              <a:t> as a </a:t>
            </a:r>
            <a:r>
              <a:rPr lang="tr-TR" sz="4000" dirty="0" err="1" smtClean="0"/>
              <a:t>church</a:t>
            </a:r>
            <a:r>
              <a:rPr lang="tr-TR" sz="4000" dirty="0" smtClean="0"/>
              <a:t> in </a:t>
            </a:r>
            <a:r>
              <a:rPr lang="tr-TR" sz="4000" dirty="0" err="1" smtClean="0"/>
              <a:t>the</a:t>
            </a:r>
            <a:r>
              <a:rPr lang="tr-TR" sz="4000" dirty="0" smtClean="0"/>
              <a:t> 19th </a:t>
            </a:r>
            <a:r>
              <a:rPr lang="tr-TR" sz="4000" dirty="0" err="1" smtClean="0"/>
              <a:t>century</a:t>
            </a:r>
            <a:r>
              <a:rPr lang="tr-TR" sz="4000" dirty="0" smtClean="0"/>
              <a:t>. </a:t>
            </a:r>
          </a:p>
          <a:p>
            <a:r>
              <a:rPr lang="tr-TR" sz="4000" dirty="0" err="1" smtClean="0"/>
              <a:t>After</a:t>
            </a:r>
            <a:r>
              <a:rPr lang="tr-TR" sz="4000" dirty="0" smtClean="0"/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Turkish</a:t>
            </a:r>
            <a:r>
              <a:rPr lang="tr-TR" sz="4000" dirty="0" smtClean="0"/>
              <a:t> </a:t>
            </a:r>
            <a:r>
              <a:rPr lang="tr-TR" sz="4000" dirty="0" err="1" smtClean="0"/>
              <a:t>Independence</a:t>
            </a:r>
            <a:r>
              <a:rPr lang="tr-TR" sz="4000" dirty="0" smtClean="0"/>
              <a:t> </a:t>
            </a:r>
            <a:r>
              <a:rPr lang="tr-TR" sz="4000" dirty="0" err="1" smtClean="0"/>
              <a:t>War</a:t>
            </a:r>
            <a:r>
              <a:rPr lang="tr-TR" sz="4000" dirty="0" smtClean="0"/>
              <a:t>, it </a:t>
            </a:r>
            <a:r>
              <a:rPr lang="tr-TR" sz="4000" dirty="0" err="1" smtClean="0"/>
              <a:t>was</a:t>
            </a:r>
            <a:r>
              <a:rPr lang="tr-TR" sz="4000" dirty="0" smtClean="0"/>
              <a:t> </a:t>
            </a:r>
            <a:r>
              <a:rPr lang="tr-TR" sz="4000" dirty="0" err="1" smtClean="0"/>
              <a:t>used</a:t>
            </a:r>
            <a:r>
              <a:rPr lang="tr-TR" sz="4000" dirty="0" smtClean="0"/>
              <a:t> as a </a:t>
            </a:r>
            <a:r>
              <a:rPr lang="tr-TR" sz="4000" dirty="0" err="1" smtClean="0"/>
              <a:t>high</a:t>
            </a:r>
            <a:r>
              <a:rPr lang="tr-TR" sz="4000" dirty="0" smtClean="0"/>
              <a:t> </a:t>
            </a:r>
            <a:r>
              <a:rPr lang="tr-TR" sz="4000" dirty="0" err="1" smtClean="0"/>
              <a:t>school</a:t>
            </a:r>
            <a:r>
              <a:rPr lang="tr-TR" sz="4000" dirty="0" smtClean="0"/>
              <a:t> </a:t>
            </a:r>
            <a:r>
              <a:rPr lang="tr-TR" sz="4000" dirty="0" err="1" smtClean="0"/>
              <a:t>for</a:t>
            </a:r>
            <a:r>
              <a:rPr lang="tr-TR" sz="4000" dirty="0" smtClean="0"/>
              <a:t> </a:t>
            </a:r>
            <a:r>
              <a:rPr lang="tr-TR" sz="4000" dirty="0" err="1" smtClean="0"/>
              <a:t>girls</a:t>
            </a:r>
            <a:r>
              <a:rPr lang="tr-TR" sz="4000" dirty="0" smtClean="0"/>
              <a:t> </a:t>
            </a:r>
            <a:r>
              <a:rPr lang="tr-TR" sz="4000" dirty="0" err="1" smtClean="0"/>
              <a:t>until</a:t>
            </a:r>
            <a:r>
              <a:rPr lang="tr-TR" sz="4000" dirty="0" smtClean="0"/>
              <a:t> 1961.</a:t>
            </a:r>
          </a:p>
          <a:p>
            <a:endParaRPr lang="tr-TR" sz="4000" dirty="0"/>
          </a:p>
          <a:p>
            <a:r>
              <a:rPr lang="tr-TR" sz="4000" dirty="0" err="1" smtClean="0"/>
              <a:t>Now</a:t>
            </a:r>
            <a:r>
              <a:rPr lang="tr-TR" sz="4000" dirty="0" smtClean="0"/>
              <a:t> it is a </a:t>
            </a:r>
            <a:r>
              <a:rPr lang="tr-TR" sz="4000" dirty="0" err="1" smtClean="0"/>
              <a:t>secondary</a:t>
            </a:r>
            <a:r>
              <a:rPr lang="tr-TR" sz="4000" dirty="0" smtClean="0"/>
              <a:t> </a:t>
            </a:r>
            <a:r>
              <a:rPr lang="tr-TR" sz="4000" dirty="0" err="1" smtClean="0"/>
              <a:t>school</a:t>
            </a:r>
            <a:r>
              <a:rPr lang="tr-TR" sz="4000" dirty="0" smtClean="0"/>
              <a:t> </a:t>
            </a:r>
            <a:r>
              <a:rPr lang="tr-TR" sz="4000" dirty="0" err="1" smtClean="0"/>
              <a:t>with</a:t>
            </a:r>
            <a:r>
              <a:rPr lang="tr-TR" sz="4000" dirty="0" smtClean="0"/>
              <a:t> 500 </a:t>
            </a:r>
            <a:r>
              <a:rPr lang="tr-TR" sz="4000" dirty="0" err="1" smtClean="0"/>
              <a:t>students</a:t>
            </a:r>
            <a:r>
              <a:rPr lang="tr-TR" sz="4000" dirty="0" smtClean="0"/>
              <a:t> in Uşak-</a:t>
            </a:r>
            <a:r>
              <a:rPr lang="tr-TR" sz="4000" dirty="0" err="1" smtClean="0"/>
              <a:t>Turkey</a:t>
            </a:r>
            <a:r>
              <a:rPr lang="tr-TR" sz="4000" dirty="0" smtClean="0"/>
              <a:t>.</a:t>
            </a:r>
          </a:p>
          <a:p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shıba\Desktop\8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084168" cy="4563126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500034" y="528638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THERE ARE 20-25 STUDENTS IN EACH CLASS AND THE CLASSES ARE WELL EQUIPPED ON TECHNOLOGICAL DEVICES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ıb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544767" cy="3024336"/>
          </a:xfrm>
          <a:prstGeom prst="rect">
            <a:avLst/>
          </a:prstGeom>
          <a:noFill/>
        </p:spPr>
      </p:pic>
      <p:pic>
        <p:nvPicPr>
          <p:cNvPr id="3075" name="Picture 3" descr="C:\Users\toshıb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14554"/>
            <a:ext cx="4649740" cy="302605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500034" y="528834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OUR STUDENTS LIKE ACTING  AND PARTICIPATING IN SOCIAL,CULTURAL AND EDUCATIONAL ACTIVITIES.</a:t>
            </a: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ıba\Desktop\2012.06.08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1"/>
            <a:ext cx="5256584" cy="5175788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323528" y="551723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SHE IS SENA, ONE OF OUR SUCCESSFUL STUDENTS.</a:t>
            </a:r>
            <a:r>
              <a:rPr lang="en-US" dirty="0" smtClean="0"/>
              <a:t> SHE WAS AWARDED BY THE PROVINCE GOVERNOR FOR HER MATHS PROJECT</a:t>
            </a:r>
            <a:r>
              <a:rPr lang="tr-TR" dirty="0" smtClean="0"/>
              <a:t> IN 2012.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toshıba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5477544" cy="4102871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611560" y="4941168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THIS IS ONE OF HE BEST DRAWINGS OF AYSE, SHE IS ONLY 9 BUT SHE CAN DRAW WELL. SHE PAINTED IT FOR THE CHILDREN’S DAY ON APRIL 23. EVERY YEAR HUNDREDS OF CHILDREN COME TO TURKEY TO CELEBRATE THE CHILDREN’S DAY IN TURKEY.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vuz\Desktop\IMG_20141125_134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04" y="180998"/>
            <a:ext cx="8715376" cy="653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vuz\Desktop\IMG_20141125_123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4958"/>
            <a:ext cx="8293100" cy="622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</TotalTime>
  <Words>151</Words>
  <Application>Microsoft Office PowerPoint</Application>
  <PresentationFormat>Ekran Gösterisi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Century Gothic</vt:lpstr>
      <vt:lpstr>Verdana</vt:lpstr>
      <vt:lpstr>Wingdings 2</vt:lpstr>
      <vt:lpstr>Canlı</vt:lpstr>
      <vt:lpstr>OUR SCHOOL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toshıba</dc:creator>
  <cp:lastModifiedBy>UZEM</cp:lastModifiedBy>
  <cp:revision>10</cp:revision>
  <dcterms:created xsi:type="dcterms:W3CDTF">2013-04-23T11:13:31Z</dcterms:created>
  <dcterms:modified xsi:type="dcterms:W3CDTF">2014-11-28T11:23:16Z</dcterms:modified>
</cp:coreProperties>
</file>