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2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4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8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2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4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0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3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5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B2D2-086E-49C0-B5A9-AE42F4B41FBF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5D7F-672E-4BA5-901C-3D68384FA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5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.uk/url?sa=i&amp;rct=j&amp;q=&amp;esrc=s&amp;frm=1&amp;source=images&amp;cd=&amp;cad=rja&amp;uact=8&amp;ved=0ahUKEwjT5-fXo97JAhVLthoKHaDuCWwQjRwIBw&amp;url=https://twitter.com/armaghcbs&amp;psig=AFQjCNGmh8tiddcc_9rjz8k2wM0FCnQ39A&amp;ust=145028306891610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  Christmas Celebrations in Ireland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smoran411\AppData\Local\Microsoft\Windows\Temporary Internet Files\Content.IE5\OZXPLWKD\lilsantac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9483"/>
            <a:ext cx="2127973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oran411\AppData\Local\Microsoft\Windows\Temporary Internet Files\Content.IE5\L34SB7BU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moran411\AppData\Local\Microsoft\Windows\Temporary Internet Files\Content.IE5\GL629PXL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moran411\AppData\Local\Microsoft\Windows\Temporary Internet Files\Content.IE5\OZXPLWKD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408622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moran411\AppData\Local\Microsoft\Windows\Temporary Internet Files\Content.IE5\R6EW11K2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moran411\AppData\Local\Microsoft\Windows\Temporary Internet Files\Content.IE5\L34SB7BU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moran411\AppData\Local\Microsoft\Windows\Temporary Internet Files\Content.IE5\GL629PXL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moran411\AppData\Local\Microsoft\Windows\Temporary Internet Files\Content.IE5\R6EW11K2\Elf_with_Gif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3528"/>
            <a:ext cx="2460702" cy="20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moran411\AppData\Local\Microsoft\Windows\Temporary Internet Files\Content.IE5\OZXPLWKD\_vectored__rudolph_the_red_nosed_reindeer_by_kuren247-d89mnlw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66" y="4581128"/>
            <a:ext cx="1489615" cy="22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smoran411\AppData\Local\Microsoft\Windows\Temporary Internet Files\Content.IE5\R6EW11K2\clipart0109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37">
            <a:off x="3596792" y="4615947"/>
            <a:ext cx="1950413" cy="20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moran411\AppData\Local\Microsoft\Windows\Temporary Internet Files\Content.IE5\L34SB7BU\large-christmas-tree-66.6-14041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26759"/>
            <a:ext cx="1509275" cy="24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smoran411\AppData\Local\Microsoft\Windows\Temporary Internet Files\Content.IE5\L34SB7BU\Award_star_%28gold%2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33" y="1625563"/>
            <a:ext cx="1512168" cy="22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Pictures\christmas time in ireland\IMG_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5954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Pictures\christmas time in ireland\IMG_0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798193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2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Pictures\christmas time in ireland\IMG_0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50882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:\Pictures\christmas time in ireland\IMG_0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3990"/>
            <a:ext cx="3636841" cy="552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5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Pictures\christmas time in ireland\IMG_0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04203"/>
            <a:ext cx="3569278" cy="53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:\Pictures\christmas time in ireland\IMG_0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74440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7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Pictures\christmas time in ireland\IMG_0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89963" cy="30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:\Pictures\christmas time in ireland\IMG_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77630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:\Pictures\christmas time in ireland\IMG_0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08" y="4293095"/>
            <a:ext cx="2678536" cy="24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4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Merry Christmas from everyone in Ireland!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  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pbs.twimg.com/profile_images/663459173175156736/CDZeumz9_400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2438400" cy="31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7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Getting Ready for Christmas…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We put up </a:t>
            </a: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hristmas trees and decorate our homes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We collect food to give to people who don’t have much at Christmas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We get excited about Christmas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 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We go shopping to buy presents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We learn about the Christmas story in school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We practice singing Christmas songs! </a:t>
            </a: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C:\Users\smoran411\AppData\Local\Microsoft\Windows\Temporary Internet Files\Content.IE5\L34SB7BU\large-Christmas-Tree-166.6-11066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96952"/>
            <a:ext cx="1508124" cy="18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oran411\AppData\Local\Microsoft\Windows\Temporary Internet Files\Content.IE5\GL629PXL\indianapolis dj christmas micropho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48" y="5618167"/>
            <a:ext cx="887760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8229600" cy="4525962"/>
          </a:xfrm>
        </p:spPr>
        <p:txBody>
          <a:bodyPr/>
          <a:lstStyle/>
          <a:p>
            <a:r>
              <a:rPr lang="en-GB" dirty="0" smtClean="0">
                <a:solidFill>
                  <a:srgbClr val="3366FF"/>
                </a:solidFill>
              </a:rPr>
              <a:t>We prepare food for our Christmas dinner</a:t>
            </a:r>
          </a:p>
          <a:p>
            <a:r>
              <a:rPr lang="en-GB" dirty="0" smtClean="0">
                <a:solidFill>
                  <a:srgbClr val="3366FF"/>
                </a:solidFill>
              </a:rPr>
              <a:t>We count the days to Christmas using an advent calendar </a:t>
            </a:r>
          </a:p>
          <a:p>
            <a:r>
              <a:rPr lang="en-GB" dirty="0" smtClean="0">
                <a:solidFill>
                  <a:srgbClr val="3366FF"/>
                </a:solidFill>
              </a:rPr>
              <a:t>Children write letters to Santa </a:t>
            </a:r>
          </a:p>
          <a:p>
            <a:r>
              <a:rPr lang="en-GB" dirty="0" smtClean="0">
                <a:solidFill>
                  <a:srgbClr val="3366FF"/>
                </a:solidFill>
              </a:rPr>
              <a:t>We visit our friends and family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smoran411\AppData\Local\Microsoft\Windows\Temporary Internet Files\Content.IE5\L34SB7BU\christmas_letter-300x3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moran411\AppData\Local\Microsoft\Windows\Temporary Internet Files\Content.IE5\R6EW11K2\4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67" y="4653136"/>
            <a:ext cx="2310019" cy="24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86895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3366FF"/>
                </a:solidFill>
              </a:rPr>
              <a:t>We go to Christmas light shows and </a:t>
            </a:r>
            <a:r>
              <a:rPr lang="en-GB" dirty="0" smtClean="0">
                <a:solidFill>
                  <a:srgbClr val="3366FF"/>
                </a:solidFill>
              </a:rPr>
              <a:t>markets…here is the one in Armagh!</a:t>
            </a:r>
            <a:r>
              <a:rPr lang="en-GB" dirty="0">
                <a:solidFill>
                  <a:srgbClr val="3366FF"/>
                </a:solidFill>
              </a:rPr>
              <a:t/>
            </a:r>
            <a:br>
              <a:rPr lang="en-GB" dirty="0">
                <a:solidFill>
                  <a:srgbClr val="3366FF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7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is our Christmas tree and our  letters to Santa. </a:t>
            </a:r>
            <a:endParaRPr lang="en-GB" dirty="0"/>
          </a:p>
        </p:txBody>
      </p:sp>
      <p:pic>
        <p:nvPicPr>
          <p:cNvPr id="1026" name="Picture 2" descr="N:\Pictures\christmas time in ireland\IMG_0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23" y="1600200"/>
            <a:ext cx="60595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9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Pictures\christmas time in ireland\IMG_0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33" y="0"/>
            <a:ext cx="5122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0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600" y="476673"/>
            <a:ext cx="7772400" cy="393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We wanted to try some foods from other countries….So we had a mini Christmas market in our classroom!! Here are some pictures of us trying new foods. </a:t>
            </a:r>
            <a:endParaRPr lang="en-GB" sz="4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397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N:\Pictures\christmas time in ireland\IMG_0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5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N:\Pictures\christmas time in ireland\IMG_0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4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487</TotalTime>
  <Words>152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Christmas Celebrations in Ireland</vt:lpstr>
      <vt:lpstr>Getting Ready for Christmas… </vt:lpstr>
      <vt:lpstr>PowerPoint Presentation</vt:lpstr>
      <vt:lpstr>We go to Christmas light shows and markets…here is the one in Armagh! </vt:lpstr>
      <vt:lpstr>This is our Christmas tree and our  letters to Santa.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Merry Christmas from everyone in Ireland!    </vt:lpstr>
    </vt:vector>
  </TitlesOfParts>
  <Company>C2K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Celebrations in Ireland</dc:title>
  <dc:creator>S Moran</dc:creator>
  <cp:lastModifiedBy>L Crawley</cp:lastModifiedBy>
  <cp:revision>10</cp:revision>
  <dcterms:created xsi:type="dcterms:W3CDTF">2015-12-07T12:05:01Z</dcterms:created>
  <dcterms:modified xsi:type="dcterms:W3CDTF">2015-12-16T14:30:17Z</dcterms:modified>
</cp:coreProperties>
</file>