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9" r:id="rId5"/>
    <p:sldId id="266" r:id="rId6"/>
    <p:sldId id="272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E10C3-3837-4E89-B0B9-44B92C8054A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92E22E6-9881-4C30-B7EA-A3F3AF2D22A6}">
      <dgm:prSet phldrT="[Text]"/>
      <dgm:spPr/>
      <dgm:t>
        <a:bodyPr/>
        <a:lstStyle/>
        <a:p>
          <a:r>
            <a:rPr lang="en-US" dirty="0" smtClean="0"/>
            <a:t>Online campaign on Facebook </a:t>
          </a:r>
        </a:p>
        <a:p>
          <a:r>
            <a:rPr lang="en-US" dirty="0" smtClean="0"/>
            <a:t>Uploading video clips on </a:t>
          </a:r>
          <a:r>
            <a:rPr lang="en-US" dirty="0" err="1" smtClean="0"/>
            <a:t>facebook</a:t>
          </a:r>
          <a:r>
            <a:rPr lang="en-US" dirty="0" smtClean="0"/>
            <a:t> about Children’s E-safety</a:t>
          </a:r>
          <a:endParaRPr lang="bg-BG" dirty="0"/>
        </a:p>
      </dgm:t>
    </dgm:pt>
    <dgm:pt modelId="{3B481F19-EFFF-4759-B92A-B31E2D73A117}" type="parTrans" cxnId="{1CC0A1DC-EE53-435C-8942-8B4FEE9A9D49}">
      <dgm:prSet/>
      <dgm:spPr/>
      <dgm:t>
        <a:bodyPr/>
        <a:lstStyle/>
        <a:p>
          <a:endParaRPr lang="bg-BG"/>
        </a:p>
      </dgm:t>
    </dgm:pt>
    <dgm:pt modelId="{4C787905-1BA0-422F-9E7D-D6454B3365C5}" type="sibTrans" cxnId="{1CC0A1DC-EE53-435C-8942-8B4FEE9A9D49}">
      <dgm:prSet/>
      <dgm:spPr/>
      <dgm:t>
        <a:bodyPr/>
        <a:lstStyle/>
        <a:p>
          <a:endParaRPr lang="bg-BG"/>
        </a:p>
      </dgm:t>
    </dgm:pt>
    <dgm:pt modelId="{14AC6A09-21FE-4A45-A126-BF8520CB8E77}">
      <dgm:prSet phldrT="[Text]"/>
      <dgm:spPr/>
      <dgm:t>
        <a:bodyPr/>
        <a:lstStyle/>
        <a:p>
          <a:r>
            <a:rPr lang="en-US" dirty="0" smtClean="0"/>
            <a:t>Brochure for students about:</a:t>
          </a:r>
        </a:p>
        <a:p>
          <a:r>
            <a:rPr lang="en-US" dirty="0" smtClean="0"/>
            <a:t>- 10 rules how to use video sites</a:t>
          </a:r>
        </a:p>
        <a:p>
          <a:r>
            <a:rPr lang="en-US" dirty="0" smtClean="0"/>
            <a:t>- Golden rules of the Netiquette, etc.</a:t>
          </a:r>
          <a:endParaRPr lang="bg-BG" dirty="0"/>
        </a:p>
      </dgm:t>
    </dgm:pt>
    <dgm:pt modelId="{A5AC8F07-AC46-4D8B-85F8-3F00CB1273C9}" type="parTrans" cxnId="{60F82505-BE22-4BF1-B647-79091B28B733}">
      <dgm:prSet/>
      <dgm:spPr/>
      <dgm:t>
        <a:bodyPr/>
        <a:lstStyle/>
        <a:p>
          <a:endParaRPr lang="bg-BG"/>
        </a:p>
      </dgm:t>
    </dgm:pt>
    <dgm:pt modelId="{EEF802E7-50B5-4F86-B157-5B2AA833B2DE}" type="sibTrans" cxnId="{60F82505-BE22-4BF1-B647-79091B28B733}">
      <dgm:prSet/>
      <dgm:spPr/>
      <dgm:t>
        <a:bodyPr/>
        <a:lstStyle/>
        <a:p>
          <a:endParaRPr lang="bg-BG"/>
        </a:p>
      </dgm:t>
    </dgm:pt>
    <dgm:pt modelId="{E9186D20-8CEB-45C2-A2F5-EB99914DE242}">
      <dgm:prSet phldrT="[Text]"/>
      <dgm:spPr/>
      <dgm:t>
        <a:bodyPr/>
        <a:lstStyle/>
        <a:p>
          <a:r>
            <a:rPr lang="en-US" dirty="0" smtClean="0"/>
            <a:t>Poster for each classroom “7 things we have to be careful about when we use </a:t>
          </a:r>
          <a:r>
            <a:rPr lang="en-US" dirty="0" err="1" smtClean="0"/>
            <a:t>Intenet</a:t>
          </a:r>
          <a:r>
            <a:rPr lang="en-US" dirty="0" smtClean="0"/>
            <a:t>” </a:t>
          </a:r>
          <a:endParaRPr lang="bg-BG" dirty="0"/>
        </a:p>
      </dgm:t>
    </dgm:pt>
    <dgm:pt modelId="{75346744-837C-4FA1-A10E-BACEF7670AF8}" type="parTrans" cxnId="{50A13D01-5821-4C35-A5F6-BD81ED587AFE}">
      <dgm:prSet/>
      <dgm:spPr/>
      <dgm:t>
        <a:bodyPr/>
        <a:lstStyle/>
        <a:p>
          <a:endParaRPr lang="bg-BG"/>
        </a:p>
      </dgm:t>
    </dgm:pt>
    <dgm:pt modelId="{B695F188-F800-441F-AEF5-8A0432ED8F9E}" type="sibTrans" cxnId="{50A13D01-5821-4C35-A5F6-BD81ED587AFE}">
      <dgm:prSet/>
      <dgm:spPr/>
      <dgm:t>
        <a:bodyPr/>
        <a:lstStyle/>
        <a:p>
          <a:endParaRPr lang="bg-BG"/>
        </a:p>
      </dgm:t>
    </dgm:pt>
    <dgm:pt modelId="{ADFB1151-70C7-4F52-A361-26318AD29229}" type="pres">
      <dgm:prSet presAssocID="{656E10C3-3837-4E89-B0B9-44B92C8054A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273560E-5311-49E3-83B6-C3A789B89EAE}" type="pres">
      <dgm:prSet presAssocID="{892E22E6-9881-4C30-B7EA-A3F3AF2D22A6}" presName="compNode" presStyleCnt="0"/>
      <dgm:spPr/>
    </dgm:pt>
    <dgm:pt modelId="{88E3C891-B73A-4658-A364-8991D3719F3C}" type="pres">
      <dgm:prSet presAssocID="{892E22E6-9881-4C30-B7EA-A3F3AF2D22A6}" presName="childRect" presStyleLbl="bgAcc1" presStyleIdx="0" presStyleCnt="3">
        <dgm:presLayoutVars>
          <dgm:bulletEnabled val="1"/>
        </dgm:presLayoutVars>
      </dgm:prSet>
      <dgm:spPr/>
    </dgm:pt>
    <dgm:pt modelId="{2A64BA64-C291-4E25-85A7-F3901EF7ED3D}" type="pres">
      <dgm:prSet presAssocID="{892E22E6-9881-4C30-B7EA-A3F3AF2D22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3341FA-3A38-422C-B8B8-0E32881BB525}" type="pres">
      <dgm:prSet presAssocID="{892E22E6-9881-4C30-B7EA-A3F3AF2D22A6}" presName="parentRect" presStyleLbl="alignNode1" presStyleIdx="0" presStyleCnt="3" custScaleY="233661"/>
      <dgm:spPr/>
      <dgm:t>
        <a:bodyPr/>
        <a:lstStyle/>
        <a:p>
          <a:endParaRPr lang="bg-BG"/>
        </a:p>
      </dgm:t>
    </dgm:pt>
    <dgm:pt modelId="{DB0D6147-B0C7-43E9-BFF2-0FE0F9C1D4B4}" type="pres">
      <dgm:prSet presAssocID="{892E22E6-9881-4C30-B7EA-A3F3AF2D22A6}" presName="adorn" presStyleLbl="fgAccFollowNode1" presStyleIdx="0" presStyleCnt="3"/>
      <dgm:spPr/>
    </dgm:pt>
    <dgm:pt modelId="{A009D339-1BFB-4325-A559-7D71002400FE}" type="pres">
      <dgm:prSet presAssocID="{4C787905-1BA0-422F-9E7D-D6454B3365C5}" presName="sibTrans" presStyleLbl="sibTrans2D1" presStyleIdx="0" presStyleCnt="0"/>
      <dgm:spPr/>
      <dgm:t>
        <a:bodyPr/>
        <a:lstStyle/>
        <a:p>
          <a:endParaRPr lang="bg-BG"/>
        </a:p>
      </dgm:t>
    </dgm:pt>
    <dgm:pt modelId="{D604C275-FA2A-4C8F-89C3-B74E62CBE205}" type="pres">
      <dgm:prSet presAssocID="{14AC6A09-21FE-4A45-A126-BF8520CB8E77}" presName="compNode" presStyleCnt="0"/>
      <dgm:spPr/>
    </dgm:pt>
    <dgm:pt modelId="{8892FFA1-622F-47B8-809C-ED2C5E046F6F}" type="pres">
      <dgm:prSet presAssocID="{14AC6A09-21FE-4A45-A126-BF8520CB8E77}" presName="childRect" presStyleLbl="bgAcc1" presStyleIdx="1" presStyleCnt="3">
        <dgm:presLayoutVars>
          <dgm:bulletEnabled val="1"/>
        </dgm:presLayoutVars>
      </dgm:prSet>
      <dgm:spPr/>
    </dgm:pt>
    <dgm:pt modelId="{5451E263-7E79-4F35-B5AB-A51AF9889FD2}" type="pres">
      <dgm:prSet presAssocID="{14AC6A09-21FE-4A45-A126-BF8520CB8E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9FF1C5-0655-40ED-8707-E3A49732EED3}" type="pres">
      <dgm:prSet presAssocID="{14AC6A09-21FE-4A45-A126-BF8520CB8E77}" presName="parentRect" presStyleLbl="alignNode1" presStyleIdx="1" presStyleCnt="3" custScaleY="236414"/>
      <dgm:spPr/>
      <dgm:t>
        <a:bodyPr/>
        <a:lstStyle/>
        <a:p>
          <a:endParaRPr lang="bg-BG"/>
        </a:p>
      </dgm:t>
    </dgm:pt>
    <dgm:pt modelId="{FAB2B82F-8FD8-48CD-BF8A-730458CDD16C}" type="pres">
      <dgm:prSet presAssocID="{14AC6A09-21FE-4A45-A126-BF8520CB8E77}" presName="adorn" presStyleLbl="fgAccFollowNode1" presStyleIdx="1" presStyleCnt="3"/>
      <dgm:spPr/>
    </dgm:pt>
    <dgm:pt modelId="{FA7C2364-0463-4FF4-939C-6F999DA33BD1}" type="pres">
      <dgm:prSet presAssocID="{EEF802E7-50B5-4F86-B157-5B2AA833B2DE}" presName="sibTrans" presStyleLbl="sibTrans2D1" presStyleIdx="0" presStyleCnt="0"/>
      <dgm:spPr/>
      <dgm:t>
        <a:bodyPr/>
        <a:lstStyle/>
        <a:p>
          <a:endParaRPr lang="bg-BG"/>
        </a:p>
      </dgm:t>
    </dgm:pt>
    <dgm:pt modelId="{C4E4C84F-75BF-4F0B-8B06-896EEE069623}" type="pres">
      <dgm:prSet presAssocID="{E9186D20-8CEB-45C2-A2F5-EB99914DE242}" presName="compNode" presStyleCnt="0"/>
      <dgm:spPr/>
    </dgm:pt>
    <dgm:pt modelId="{A52886EA-936C-4533-8374-2E738067050E}" type="pres">
      <dgm:prSet presAssocID="{E9186D20-8CEB-45C2-A2F5-EB99914DE242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24998E-6881-45E4-A59C-F2F5D2B8A442}" type="pres">
      <dgm:prSet presAssocID="{E9186D20-8CEB-45C2-A2F5-EB99914DE2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4E029E-BF9C-44F2-A253-3E1E5A95C75E}" type="pres">
      <dgm:prSet presAssocID="{E9186D20-8CEB-45C2-A2F5-EB99914DE242}" presName="parentRect" presStyleLbl="alignNode1" presStyleIdx="2" presStyleCnt="3" custScaleY="209290"/>
      <dgm:spPr/>
      <dgm:t>
        <a:bodyPr/>
        <a:lstStyle/>
        <a:p>
          <a:endParaRPr lang="bg-BG"/>
        </a:p>
      </dgm:t>
    </dgm:pt>
    <dgm:pt modelId="{DA90A95B-E14F-4D4F-877B-6E3A2049F403}" type="pres">
      <dgm:prSet presAssocID="{E9186D20-8CEB-45C2-A2F5-EB99914DE242}" presName="adorn" presStyleLbl="fgAccFollowNode1" presStyleIdx="2" presStyleCnt="3"/>
      <dgm:spPr/>
    </dgm:pt>
  </dgm:ptLst>
  <dgm:cxnLst>
    <dgm:cxn modelId="{C4F23367-7692-4B88-9505-E251038286D3}" type="presOf" srcId="{892E22E6-9881-4C30-B7EA-A3F3AF2D22A6}" destId="{2A64BA64-C291-4E25-85A7-F3901EF7ED3D}" srcOrd="0" destOrd="0" presId="urn:microsoft.com/office/officeart/2005/8/layout/bList2"/>
    <dgm:cxn modelId="{7EB46E7F-481A-472B-A6CC-A3D8B5E511CF}" type="presOf" srcId="{EEF802E7-50B5-4F86-B157-5B2AA833B2DE}" destId="{FA7C2364-0463-4FF4-939C-6F999DA33BD1}" srcOrd="0" destOrd="0" presId="urn:microsoft.com/office/officeart/2005/8/layout/bList2"/>
    <dgm:cxn modelId="{3D1ECA33-6F5D-4A9D-B9B3-0F7A908EAE7D}" type="presOf" srcId="{892E22E6-9881-4C30-B7EA-A3F3AF2D22A6}" destId="{CF3341FA-3A38-422C-B8B8-0E32881BB525}" srcOrd="1" destOrd="0" presId="urn:microsoft.com/office/officeart/2005/8/layout/bList2"/>
    <dgm:cxn modelId="{50A13D01-5821-4C35-A5F6-BD81ED587AFE}" srcId="{656E10C3-3837-4E89-B0B9-44B92C8054A9}" destId="{E9186D20-8CEB-45C2-A2F5-EB99914DE242}" srcOrd="2" destOrd="0" parTransId="{75346744-837C-4FA1-A10E-BACEF7670AF8}" sibTransId="{B695F188-F800-441F-AEF5-8A0432ED8F9E}"/>
    <dgm:cxn modelId="{1CC0A1DC-EE53-435C-8942-8B4FEE9A9D49}" srcId="{656E10C3-3837-4E89-B0B9-44B92C8054A9}" destId="{892E22E6-9881-4C30-B7EA-A3F3AF2D22A6}" srcOrd="0" destOrd="0" parTransId="{3B481F19-EFFF-4759-B92A-B31E2D73A117}" sibTransId="{4C787905-1BA0-422F-9E7D-D6454B3365C5}"/>
    <dgm:cxn modelId="{E0171A2E-FB70-4B6D-B511-40FC23B4FB48}" type="presOf" srcId="{656E10C3-3837-4E89-B0B9-44B92C8054A9}" destId="{ADFB1151-70C7-4F52-A361-26318AD29229}" srcOrd="0" destOrd="0" presId="urn:microsoft.com/office/officeart/2005/8/layout/bList2"/>
    <dgm:cxn modelId="{ED2E5ABE-48A2-45B9-B84F-A1B5B2760D86}" type="presOf" srcId="{E9186D20-8CEB-45C2-A2F5-EB99914DE242}" destId="{814E029E-BF9C-44F2-A253-3E1E5A95C75E}" srcOrd="1" destOrd="0" presId="urn:microsoft.com/office/officeart/2005/8/layout/bList2"/>
    <dgm:cxn modelId="{AD57742B-DA23-4B53-B679-11F6CF6FE1E3}" type="presOf" srcId="{14AC6A09-21FE-4A45-A126-BF8520CB8E77}" destId="{5451E263-7E79-4F35-B5AB-A51AF9889FD2}" srcOrd="0" destOrd="0" presId="urn:microsoft.com/office/officeart/2005/8/layout/bList2"/>
    <dgm:cxn modelId="{60F82505-BE22-4BF1-B647-79091B28B733}" srcId="{656E10C3-3837-4E89-B0B9-44B92C8054A9}" destId="{14AC6A09-21FE-4A45-A126-BF8520CB8E77}" srcOrd="1" destOrd="0" parTransId="{A5AC8F07-AC46-4D8B-85F8-3F00CB1273C9}" sibTransId="{EEF802E7-50B5-4F86-B157-5B2AA833B2DE}"/>
    <dgm:cxn modelId="{DB0BEF6C-95BE-427E-8D7E-1C7EAA4FFC3A}" type="presOf" srcId="{E9186D20-8CEB-45C2-A2F5-EB99914DE242}" destId="{5824998E-6881-45E4-A59C-F2F5D2B8A442}" srcOrd="0" destOrd="0" presId="urn:microsoft.com/office/officeart/2005/8/layout/bList2"/>
    <dgm:cxn modelId="{BCEF762C-0A1F-4EDF-B35B-F92890478C9C}" type="presOf" srcId="{4C787905-1BA0-422F-9E7D-D6454B3365C5}" destId="{A009D339-1BFB-4325-A559-7D71002400FE}" srcOrd="0" destOrd="0" presId="urn:microsoft.com/office/officeart/2005/8/layout/bList2"/>
    <dgm:cxn modelId="{641D9B57-8411-4579-9BAA-B28A28975EFB}" type="presOf" srcId="{14AC6A09-21FE-4A45-A126-BF8520CB8E77}" destId="{6B9FF1C5-0655-40ED-8707-E3A49732EED3}" srcOrd="1" destOrd="0" presId="urn:microsoft.com/office/officeart/2005/8/layout/bList2"/>
    <dgm:cxn modelId="{9CD058C2-BB45-4548-96D6-FA25AEE4534A}" type="presParOf" srcId="{ADFB1151-70C7-4F52-A361-26318AD29229}" destId="{D273560E-5311-49E3-83B6-C3A789B89EAE}" srcOrd="0" destOrd="0" presId="urn:microsoft.com/office/officeart/2005/8/layout/bList2"/>
    <dgm:cxn modelId="{EDF9C36D-BF56-4C16-A4C2-28F251DB50D6}" type="presParOf" srcId="{D273560E-5311-49E3-83B6-C3A789B89EAE}" destId="{88E3C891-B73A-4658-A364-8991D3719F3C}" srcOrd="0" destOrd="0" presId="urn:microsoft.com/office/officeart/2005/8/layout/bList2"/>
    <dgm:cxn modelId="{2C5F54FB-D6F8-46BA-94D4-510579BE9C66}" type="presParOf" srcId="{D273560E-5311-49E3-83B6-C3A789B89EAE}" destId="{2A64BA64-C291-4E25-85A7-F3901EF7ED3D}" srcOrd="1" destOrd="0" presId="urn:microsoft.com/office/officeart/2005/8/layout/bList2"/>
    <dgm:cxn modelId="{400D602A-C014-451E-B23B-CF4BA57AD6F2}" type="presParOf" srcId="{D273560E-5311-49E3-83B6-C3A789B89EAE}" destId="{CF3341FA-3A38-422C-B8B8-0E32881BB525}" srcOrd="2" destOrd="0" presId="urn:microsoft.com/office/officeart/2005/8/layout/bList2"/>
    <dgm:cxn modelId="{B5F3BE0F-06A8-49D0-A17D-3B17024EFE2D}" type="presParOf" srcId="{D273560E-5311-49E3-83B6-C3A789B89EAE}" destId="{DB0D6147-B0C7-43E9-BFF2-0FE0F9C1D4B4}" srcOrd="3" destOrd="0" presId="urn:microsoft.com/office/officeart/2005/8/layout/bList2"/>
    <dgm:cxn modelId="{75B7719D-346F-4276-8D8C-C29F0166410F}" type="presParOf" srcId="{ADFB1151-70C7-4F52-A361-26318AD29229}" destId="{A009D339-1BFB-4325-A559-7D71002400FE}" srcOrd="1" destOrd="0" presId="urn:microsoft.com/office/officeart/2005/8/layout/bList2"/>
    <dgm:cxn modelId="{2E24137C-650A-4C11-84EF-618C283D0DF1}" type="presParOf" srcId="{ADFB1151-70C7-4F52-A361-26318AD29229}" destId="{D604C275-FA2A-4C8F-89C3-B74E62CBE205}" srcOrd="2" destOrd="0" presId="urn:microsoft.com/office/officeart/2005/8/layout/bList2"/>
    <dgm:cxn modelId="{6C25B497-16D5-414D-8A58-C9349655DD47}" type="presParOf" srcId="{D604C275-FA2A-4C8F-89C3-B74E62CBE205}" destId="{8892FFA1-622F-47B8-809C-ED2C5E046F6F}" srcOrd="0" destOrd="0" presId="urn:microsoft.com/office/officeart/2005/8/layout/bList2"/>
    <dgm:cxn modelId="{1597D897-730C-43A0-A6DF-C68C54D19582}" type="presParOf" srcId="{D604C275-FA2A-4C8F-89C3-B74E62CBE205}" destId="{5451E263-7E79-4F35-B5AB-A51AF9889FD2}" srcOrd="1" destOrd="0" presId="urn:microsoft.com/office/officeart/2005/8/layout/bList2"/>
    <dgm:cxn modelId="{D445BFA5-4B17-4752-A839-E8F6620CCC9D}" type="presParOf" srcId="{D604C275-FA2A-4C8F-89C3-B74E62CBE205}" destId="{6B9FF1C5-0655-40ED-8707-E3A49732EED3}" srcOrd="2" destOrd="0" presId="urn:microsoft.com/office/officeart/2005/8/layout/bList2"/>
    <dgm:cxn modelId="{283935BA-7FAB-498E-883E-AF2B812E9029}" type="presParOf" srcId="{D604C275-FA2A-4C8F-89C3-B74E62CBE205}" destId="{FAB2B82F-8FD8-48CD-BF8A-730458CDD16C}" srcOrd="3" destOrd="0" presId="urn:microsoft.com/office/officeart/2005/8/layout/bList2"/>
    <dgm:cxn modelId="{C98E7DD5-A470-44AE-8014-A8BE166D2B5A}" type="presParOf" srcId="{ADFB1151-70C7-4F52-A361-26318AD29229}" destId="{FA7C2364-0463-4FF4-939C-6F999DA33BD1}" srcOrd="3" destOrd="0" presId="urn:microsoft.com/office/officeart/2005/8/layout/bList2"/>
    <dgm:cxn modelId="{3344C985-9B1E-48C0-87E8-7FB01008F18B}" type="presParOf" srcId="{ADFB1151-70C7-4F52-A361-26318AD29229}" destId="{C4E4C84F-75BF-4F0B-8B06-896EEE069623}" srcOrd="4" destOrd="0" presId="urn:microsoft.com/office/officeart/2005/8/layout/bList2"/>
    <dgm:cxn modelId="{3D3FADED-C24C-489D-A9BE-746E9F8B90AC}" type="presParOf" srcId="{C4E4C84F-75BF-4F0B-8B06-896EEE069623}" destId="{A52886EA-936C-4533-8374-2E738067050E}" srcOrd="0" destOrd="0" presId="urn:microsoft.com/office/officeart/2005/8/layout/bList2"/>
    <dgm:cxn modelId="{89993E3E-15F8-46B5-8472-504BAEAD3525}" type="presParOf" srcId="{C4E4C84F-75BF-4F0B-8B06-896EEE069623}" destId="{5824998E-6881-45E4-A59C-F2F5D2B8A442}" srcOrd="1" destOrd="0" presId="urn:microsoft.com/office/officeart/2005/8/layout/bList2"/>
    <dgm:cxn modelId="{C7AE278E-8374-4B44-A9A8-08784C403C74}" type="presParOf" srcId="{C4E4C84F-75BF-4F0B-8B06-896EEE069623}" destId="{814E029E-BF9C-44F2-A253-3E1E5A95C75E}" srcOrd="2" destOrd="0" presId="urn:microsoft.com/office/officeart/2005/8/layout/bList2"/>
    <dgm:cxn modelId="{E117242E-3961-4ED6-BD20-81524036E415}" type="presParOf" srcId="{C4E4C84F-75BF-4F0B-8B06-896EEE069623}" destId="{DA90A95B-E14F-4D4F-877B-6E3A2049F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3C891-B73A-4658-A364-8991D3719F3C}">
      <dsp:nvSpPr>
        <dsp:cNvPr id="0" name=""/>
        <dsp:cNvSpPr/>
      </dsp:nvSpPr>
      <dsp:spPr>
        <a:xfrm>
          <a:off x="6746" y="974567"/>
          <a:ext cx="2914006" cy="2175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341FA-3A38-422C-B8B8-0E32881BB525}">
      <dsp:nvSpPr>
        <dsp:cNvPr id="0" name=""/>
        <dsp:cNvSpPr/>
      </dsp:nvSpPr>
      <dsp:spPr>
        <a:xfrm>
          <a:off x="6746" y="2524709"/>
          <a:ext cx="2914006" cy="21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Online campaign on Facebook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Uploading video clips on </a:t>
          </a:r>
          <a:r>
            <a:rPr lang="en-US" sz="1800" kern="1200" dirty="0" err="1" smtClean="0"/>
            <a:t>facebook</a:t>
          </a:r>
          <a:r>
            <a:rPr lang="en-US" sz="1800" kern="1200" dirty="0" smtClean="0"/>
            <a:t> about Children’s E-safety</a:t>
          </a:r>
          <a:endParaRPr lang="bg-BG" sz="1800" kern="1200" dirty="0"/>
        </a:p>
      </dsp:txBody>
      <dsp:txXfrm>
        <a:off x="6746" y="2524709"/>
        <a:ext cx="2052117" cy="2185560"/>
      </dsp:txXfrm>
    </dsp:sp>
    <dsp:sp modelId="{DB0D6147-B0C7-43E9-BFF2-0FE0F9C1D4B4}">
      <dsp:nvSpPr>
        <dsp:cNvPr id="0" name=""/>
        <dsp:cNvSpPr/>
      </dsp:nvSpPr>
      <dsp:spPr>
        <a:xfrm>
          <a:off x="2141296" y="3298385"/>
          <a:ext cx="1019902" cy="10199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FFA1-622F-47B8-809C-ED2C5E046F6F}">
      <dsp:nvSpPr>
        <dsp:cNvPr id="0" name=""/>
        <dsp:cNvSpPr/>
      </dsp:nvSpPr>
      <dsp:spPr>
        <a:xfrm>
          <a:off x="3413873" y="968130"/>
          <a:ext cx="2914006" cy="2175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F1C5-0655-40ED-8707-E3A49732EED3}">
      <dsp:nvSpPr>
        <dsp:cNvPr id="0" name=""/>
        <dsp:cNvSpPr/>
      </dsp:nvSpPr>
      <dsp:spPr>
        <a:xfrm>
          <a:off x="3413873" y="2505397"/>
          <a:ext cx="2914006" cy="2211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Brochure for students about: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- 10 rules how to use video sites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Golden rules of the Netiquette, etc.</a:t>
          </a:r>
          <a:endParaRPr lang="bg-BG" sz="1800" kern="1200" dirty="0"/>
        </a:p>
      </dsp:txBody>
      <dsp:txXfrm>
        <a:off x="3413873" y="2505397"/>
        <a:ext cx="2052117" cy="2211310"/>
      </dsp:txXfrm>
    </dsp:sp>
    <dsp:sp modelId="{FAB2B82F-8FD8-48CD-BF8A-730458CDD16C}">
      <dsp:nvSpPr>
        <dsp:cNvPr id="0" name=""/>
        <dsp:cNvSpPr/>
      </dsp:nvSpPr>
      <dsp:spPr>
        <a:xfrm>
          <a:off x="5548423" y="3291947"/>
          <a:ext cx="1019902" cy="10199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886EA-936C-4533-8374-2E738067050E}">
      <dsp:nvSpPr>
        <dsp:cNvPr id="0" name=""/>
        <dsp:cNvSpPr/>
      </dsp:nvSpPr>
      <dsp:spPr>
        <a:xfrm>
          <a:off x="6821000" y="1031556"/>
          <a:ext cx="2914006" cy="217524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E029E-BF9C-44F2-A253-3E1E5A95C75E}">
      <dsp:nvSpPr>
        <dsp:cNvPr id="0" name=""/>
        <dsp:cNvSpPr/>
      </dsp:nvSpPr>
      <dsp:spPr>
        <a:xfrm>
          <a:off x="6821000" y="2695676"/>
          <a:ext cx="2914006" cy="1957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Poster for each classroom “7 things we have to be careful about when we use </a:t>
          </a:r>
          <a:r>
            <a:rPr lang="en-US" sz="1800" kern="1200" dirty="0" err="1" smtClean="0"/>
            <a:t>Intenet</a:t>
          </a:r>
          <a:r>
            <a:rPr lang="en-US" sz="1800" kern="1200" dirty="0" smtClean="0"/>
            <a:t>” </a:t>
          </a:r>
          <a:endParaRPr lang="bg-BG" sz="1800" kern="1200" dirty="0"/>
        </a:p>
      </dsp:txBody>
      <dsp:txXfrm>
        <a:off x="6821000" y="2695676"/>
        <a:ext cx="2052117" cy="1957604"/>
      </dsp:txXfrm>
    </dsp:sp>
    <dsp:sp modelId="{DA90A95B-E14F-4D4F-877B-6E3A2049F403}">
      <dsp:nvSpPr>
        <dsp:cNvPr id="0" name=""/>
        <dsp:cNvSpPr/>
      </dsp:nvSpPr>
      <dsp:spPr>
        <a:xfrm>
          <a:off x="8955550" y="3355373"/>
          <a:ext cx="1019902" cy="10199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bg-BG"/>
              <a:t>4.2.2015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bg-BG"/>
              <a:t>4.2.2015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bg-BG"/>
              <a:t>4.2.2015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bg-BG"/>
              <a:pPr/>
              <a:t>4.2.2015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D:\DEYANA%20PEYKOVA\PROEKTI\NET%20IS%20THE%20KEY%20-%20ERASMUS\SAFER%20INTERNET%20DAY%202015\make_a_strong_password_colour-2.pdf" TargetMode="External"/><Relationship Id="rId5" Type="http://schemas.openxmlformats.org/officeDocument/2006/relationships/image" Target="../media/image3.wmf"/><Relationship Id="rId4" Type="http://schemas.openxmlformats.org/officeDocument/2006/relationships/oleObject" Target="file:///D:\DEYANA%20PEYKOVA\PROEKTI\NET%20IS%20THE%20KEY%20-%20ERASMUS\SAFER%20INTERNET%20DAY%202015\Lesson_passwords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sg8f-5tgw&amp;feature=youtu.be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3685449.polldaddy.com/s/perfectp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>
                <a:solidFill>
                  <a:srgbClr val="0070C0"/>
                </a:solidFill>
              </a:rPr>
              <a:t>Safer internet day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Hristo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Smirnenski</a:t>
            </a:r>
            <a:r>
              <a:rPr lang="en-US" sz="2400" b="1" dirty="0" smtClean="0">
                <a:solidFill>
                  <a:srgbClr val="0070C0"/>
                </a:solidFill>
              </a:rPr>
              <a:t> Primary School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Activities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http://www.saferinternet.org/image/image_gallery?uuid=7a85664b-1c4e-4010-946d-7a2dc1e3cf99&amp;groupId=10137&amp;t=14072450562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50" y="2136135"/>
            <a:ext cx="5292633" cy="296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“How to make a strong password?”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class at school had this lesson. All the teachers prepared materials, videos, etc. and had discussions with the students about Internet safety.</a:t>
            </a:r>
          </a:p>
          <a:p>
            <a:r>
              <a:rPr lang="en-US" dirty="0" smtClean="0"/>
              <a:t>Here you can find the lesson and the worksheet attached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41" y="2807595"/>
            <a:ext cx="4258361" cy="282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00844"/>
              </p:ext>
            </p:extLst>
          </p:nvPr>
        </p:nvGraphicFramePr>
        <p:xfrm>
          <a:off x="860738" y="3886200"/>
          <a:ext cx="1621784" cy="136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showAsIcon="1" r:id="rId4" imgW="914400" imgH="771480" progId="Word.Document.8">
                  <p:link updateAutomatic="1"/>
                </p:oleObj>
              </mc:Choice>
              <mc:Fallback>
                <p:oleObj name="Document" showAsIcon="1" r:id="rId4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738" y="3886200"/>
                        <a:ext cx="1621784" cy="136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55652"/>
              </p:ext>
            </p:extLst>
          </p:nvPr>
        </p:nvGraphicFramePr>
        <p:xfrm>
          <a:off x="3025148" y="4047186"/>
          <a:ext cx="1240187" cy="104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showAsIcon="1" r:id="rId6" imgW="914400" imgH="771480" progId="AcroExch.Document.11">
                  <p:link updateAutomatic="1"/>
                </p:oleObj>
              </mc:Choice>
              <mc:Fallback>
                <p:oleObj name="Acrobat Document" showAsIcon="1" r:id="rId6" imgW="914400" imgH="771480" progId="AcroExch.Document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5148" y="4047186"/>
                        <a:ext cx="1240187" cy="104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12124"/>
            <a:ext cx="9980682" cy="761038"/>
          </a:xfrm>
        </p:spPr>
        <p:txBody>
          <a:bodyPr>
            <a:normAutofit/>
          </a:bodyPr>
          <a:lstStyle/>
          <a:p>
            <a:r>
              <a:rPr lang="en-US" dirty="0" smtClean="0"/>
              <a:t>Posters “Our rules on Internet”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posters for the little students (1</a:t>
            </a:r>
            <a:r>
              <a:rPr lang="en-US" baseline="30000" dirty="0" smtClean="0"/>
              <a:t>st</a:t>
            </a:r>
            <a:r>
              <a:rPr lang="en-US" dirty="0" smtClean="0"/>
              <a:t> -4</a:t>
            </a:r>
            <a:r>
              <a:rPr lang="en-US" baseline="30000" dirty="0" smtClean="0"/>
              <a:t>th</a:t>
            </a:r>
            <a:r>
              <a:rPr lang="en-US" dirty="0" smtClean="0"/>
              <a:t> grade) and for the older ones (5</a:t>
            </a:r>
            <a:r>
              <a:rPr lang="en-US" baseline="30000" dirty="0" smtClean="0"/>
              <a:t>th</a:t>
            </a:r>
            <a:r>
              <a:rPr lang="en-US" dirty="0" smtClean="0"/>
              <a:t> -</a:t>
            </a:r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grade)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07" y="2212497"/>
            <a:ext cx="6089112" cy="438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1" y="2212497"/>
            <a:ext cx="4345526" cy="438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8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 “Our rules on Internet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223" y="1895480"/>
            <a:ext cx="4992184" cy="354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2" y="1895480"/>
            <a:ext cx="5322951" cy="352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made by students “E-safety”</a:t>
            </a:r>
            <a:endParaRPr lang="bg-B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460" y="1896413"/>
            <a:ext cx="6430912" cy="457200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78" y="2071715"/>
            <a:ext cx="7299195" cy="408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78051" y="1633583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CLICK HERE</a:t>
            </a:r>
            <a:endParaRPr lang="bg-B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poll “Check if your password is strong” (in Bulgarian)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3685449.polldaddy.com/s/perfectpass</a:t>
            </a:r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55" y="2136902"/>
            <a:ext cx="4700030" cy="421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9" y="2196044"/>
            <a:ext cx="5472982" cy="41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47326"/>
              </p:ext>
            </p:extLst>
          </p:nvPr>
        </p:nvGraphicFramePr>
        <p:xfrm>
          <a:off x="1104900" y="1173162"/>
          <a:ext cx="9982200" cy="568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518" y="2183943"/>
            <a:ext cx="1645285" cy="1485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14" y="2552055"/>
            <a:ext cx="3861646" cy="7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173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Academic Literature 16x9</vt:lpstr>
      <vt:lpstr>D:\DEYANA PEYKOVA\PROEKTI\NET IS THE KEY - ERASMUS\SAFER INTERNET DAY 2015\Lesson_passwords.doc</vt:lpstr>
      <vt:lpstr>D:\DEYANA PEYKOVA\PROEKTI\NET IS THE KEY - ERASMUS\SAFER INTERNET DAY 2015\make_a_strong_password_colour-2.pdf</vt:lpstr>
      <vt:lpstr>Safer internet day 2015 </vt:lpstr>
      <vt:lpstr>Lesson “How to make a strong password?”</vt:lpstr>
      <vt:lpstr>Posters “Our rules on Internet”</vt:lpstr>
      <vt:lpstr>Posters “Our rules on Internet</vt:lpstr>
      <vt:lpstr>Video made by students “E-safety”</vt:lpstr>
      <vt:lpstr>Online poll “Check if your password is strong” (in Bulgarian)</vt:lpstr>
      <vt:lpstr>Other activities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2015-02-04T16:11:41Z</dcterms:created>
  <dcterms:modified xsi:type="dcterms:W3CDTF">2015-02-04T19:30:07Z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