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9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Machado" userId="e56f5c886dcb583e" providerId="LiveId" clId="{11F3427E-7F38-455B-8DAD-3808AFC5F1A4}"/>
    <pc:docChg chg="undo custSel delSld modSld sldOrd">
      <pc:chgData name="Luis Machado" userId="e56f5c886dcb583e" providerId="LiveId" clId="{11F3427E-7F38-455B-8DAD-3808AFC5F1A4}" dt="2021-11-04T07:47:12.809" v="152" actId="14100"/>
      <pc:docMkLst>
        <pc:docMk/>
      </pc:docMkLst>
      <pc:sldChg chg="addSp delSp modSp mod">
        <pc:chgData name="Luis Machado" userId="e56f5c886dcb583e" providerId="LiveId" clId="{11F3427E-7F38-455B-8DAD-3808AFC5F1A4}" dt="2021-11-04T07:46:27.735" v="151" actId="1037"/>
        <pc:sldMkLst>
          <pc:docMk/>
          <pc:sldMk cId="3630694630" sldId="256"/>
        </pc:sldMkLst>
        <pc:spChg chg="mod">
          <ac:chgData name="Luis Machado" userId="e56f5c886dcb583e" providerId="LiveId" clId="{11F3427E-7F38-455B-8DAD-3808AFC5F1A4}" dt="2021-11-04T07:42:49.826" v="122" actId="1076"/>
          <ac:spMkLst>
            <pc:docMk/>
            <pc:sldMk cId="3630694630" sldId="256"/>
            <ac:spMk id="2" creationId="{38FAAF8B-8865-4781-9481-1529AA77BD17}"/>
          </ac:spMkLst>
        </pc:spChg>
        <pc:picChg chg="add mod">
          <ac:chgData name="Luis Machado" userId="e56f5c886dcb583e" providerId="LiveId" clId="{11F3427E-7F38-455B-8DAD-3808AFC5F1A4}" dt="2021-11-04T07:41:50.014" v="111" actId="14100"/>
          <ac:picMkLst>
            <pc:docMk/>
            <pc:sldMk cId="3630694630" sldId="256"/>
            <ac:picMk id="4" creationId="{B911E11A-D43E-4602-B465-C7DE7FE11BB1}"/>
          </ac:picMkLst>
        </pc:picChg>
        <pc:picChg chg="mod">
          <ac:chgData name="Luis Machado" userId="e56f5c886dcb583e" providerId="LiveId" clId="{11F3427E-7F38-455B-8DAD-3808AFC5F1A4}" dt="2021-11-04T07:46:27.735" v="151" actId="1037"/>
          <ac:picMkLst>
            <pc:docMk/>
            <pc:sldMk cId="3630694630" sldId="256"/>
            <ac:picMk id="6" creationId="{7876FB3D-8644-4231-8542-B5CB34FE3063}"/>
          </ac:picMkLst>
        </pc:picChg>
        <pc:picChg chg="add mod">
          <ac:chgData name="Luis Machado" userId="e56f5c886dcb583e" providerId="LiveId" clId="{11F3427E-7F38-455B-8DAD-3808AFC5F1A4}" dt="2021-11-04T07:45:06.634" v="148" actId="14100"/>
          <ac:picMkLst>
            <pc:docMk/>
            <pc:sldMk cId="3630694630" sldId="256"/>
            <ac:picMk id="7" creationId="{F6664658-E6A4-4FD3-B2E6-43F7FD5B41CD}"/>
          </ac:picMkLst>
        </pc:picChg>
        <pc:picChg chg="add del mod">
          <ac:chgData name="Luis Machado" userId="e56f5c886dcb583e" providerId="LiveId" clId="{11F3427E-7F38-455B-8DAD-3808AFC5F1A4}" dt="2021-11-04T07:44:20.339" v="136" actId="478"/>
          <ac:picMkLst>
            <pc:docMk/>
            <pc:sldMk cId="3630694630" sldId="256"/>
            <ac:picMk id="8" creationId="{514CC1BC-CE60-42F5-8E96-CE681B53BC9F}"/>
          </ac:picMkLst>
        </pc:picChg>
        <pc:picChg chg="add mod">
          <ac:chgData name="Luis Machado" userId="e56f5c886dcb583e" providerId="LiveId" clId="{11F3427E-7F38-455B-8DAD-3808AFC5F1A4}" dt="2021-11-04T07:43:47.904" v="130" actId="1076"/>
          <ac:picMkLst>
            <pc:docMk/>
            <pc:sldMk cId="3630694630" sldId="256"/>
            <ac:picMk id="9" creationId="{7CFCBFD3-6D30-48D7-B52D-CA49A944EB92}"/>
          </ac:picMkLst>
        </pc:picChg>
        <pc:picChg chg="add mod">
          <ac:chgData name="Luis Machado" userId="e56f5c886dcb583e" providerId="LiveId" clId="{11F3427E-7F38-455B-8DAD-3808AFC5F1A4}" dt="2021-11-04T07:44:28.668" v="140" actId="1037"/>
          <ac:picMkLst>
            <pc:docMk/>
            <pc:sldMk cId="3630694630" sldId="256"/>
            <ac:picMk id="11" creationId="{A3CB688B-21DC-4A9F-B877-E183075B8727}"/>
          </ac:picMkLst>
        </pc:picChg>
      </pc:sldChg>
      <pc:sldChg chg="modSp mod">
        <pc:chgData name="Luis Machado" userId="e56f5c886dcb583e" providerId="LiveId" clId="{11F3427E-7F38-455B-8DAD-3808AFC5F1A4}" dt="2021-11-03T18:57:15.956" v="26" actId="20577"/>
        <pc:sldMkLst>
          <pc:docMk/>
          <pc:sldMk cId="214180278" sldId="257"/>
        </pc:sldMkLst>
        <pc:spChg chg="mod">
          <ac:chgData name="Luis Machado" userId="e56f5c886dcb583e" providerId="LiveId" clId="{11F3427E-7F38-455B-8DAD-3808AFC5F1A4}" dt="2021-11-03T18:57:15.956" v="26" actId="20577"/>
          <ac:spMkLst>
            <pc:docMk/>
            <pc:sldMk cId="214180278" sldId="257"/>
            <ac:spMk id="3" creationId="{176D2CF0-CD8A-45CD-8AB4-F8E7E56D6C5A}"/>
          </ac:spMkLst>
        </pc:spChg>
      </pc:sldChg>
      <pc:sldChg chg="modSp mod">
        <pc:chgData name="Luis Machado" userId="e56f5c886dcb583e" providerId="LiveId" clId="{11F3427E-7F38-455B-8DAD-3808AFC5F1A4}" dt="2021-11-03T18:56:45.962" v="21" actId="1076"/>
        <pc:sldMkLst>
          <pc:docMk/>
          <pc:sldMk cId="1832545325" sldId="258"/>
        </pc:sldMkLst>
        <pc:spChg chg="mod">
          <ac:chgData name="Luis Machado" userId="e56f5c886dcb583e" providerId="LiveId" clId="{11F3427E-7F38-455B-8DAD-3808AFC5F1A4}" dt="2021-11-03T18:56:45.962" v="21" actId="1076"/>
          <ac:spMkLst>
            <pc:docMk/>
            <pc:sldMk cId="1832545325" sldId="258"/>
            <ac:spMk id="3" creationId="{CB51153E-1B70-425F-A7CF-E51A15DBF588}"/>
          </ac:spMkLst>
        </pc:spChg>
      </pc:sldChg>
      <pc:sldChg chg="modSp mod">
        <pc:chgData name="Luis Machado" userId="e56f5c886dcb583e" providerId="LiveId" clId="{11F3427E-7F38-455B-8DAD-3808AFC5F1A4}" dt="2021-11-03T18:57:47.633" v="29" actId="6549"/>
        <pc:sldMkLst>
          <pc:docMk/>
          <pc:sldMk cId="425414156" sldId="259"/>
        </pc:sldMkLst>
        <pc:spChg chg="mod">
          <ac:chgData name="Luis Machado" userId="e56f5c886dcb583e" providerId="LiveId" clId="{11F3427E-7F38-455B-8DAD-3808AFC5F1A4}" dt="2021-11-03T18:57:47.633" v="29" actId="6549"/>
          <ac:spMkLst>
            <pc:docMk/>
            <pc:sldMk cId="425414156" sldId="259"/>
            <ac:spMk id="3" creationId="{4F71669E-0BD0-490D-AC3B-7C591E08B618}"/>
          </ac:spMkLst>
        </pc:spChg>
      </pc:sldChg>
      <pc:sldChg chg="modSp mod">
        <pc:chgData name="Luis Machado" userId="e56f5c886dcb583e" providerId="LiveId" clId="{11F3427E-7F38-455B-8DAD-3808AFC5F1A4}" dt="2021-11-03T19:04:43.712" v="86" actId="1036"/>
        <pc:sldMkLst>
          <pc:docMk/>
          <pc:sldMk cId="2598855672" sldId="260"/>
        </pc:sldMkLst>
        <pc:spChg chg="mod">
          <ac:chgData name="Luis Machado" userId="e56f5c886dcb583e" providerId="LiveId" clId="{11F3427E-7F38-455B-8DAD-3808AFC5F1A4}" dt="2021-11-03T19:04:43.712" v="86" actId="1036"/>
          <ac:spMkLst>
            <pc:docMk/>
            <pc:sldMk cId="2598855672" sldId="260"/>
            <ac:spMk id="3" creationId="{C8F048AD-6F45-4315-A026-E2457D6818BA}"/>
          </ac:spMkLst>
        </pc:spChg>
      </pc:sldChg>
      <pc:sldChg chg="addSp delSp modSp mod">
        <pc:chgData name="Luis Machado" userId="e56f5c886dcb583e" providerId="LiveId" clId="{11F3427E-7F38-455B-8DAD-3808AFC5F1A4}" dt="2021-11-03T19:04:19.289" v="84" actId="478"/>
        <pc:sldMkLst>
          <pc:docMk/>
          <pc:sldMk cId="407183571" sldId="262"/>
        </pc:sldMkLst>
        <pc:spChg chg="mod">
          <ac:chgData name="Luis Machado" userId="e56f5c886dcb583e" providerId="LiveId" clId="{11F3427E-7F38-455B-8DAD-3808AFC5F1A4}" dt="2021-11-03T19:04:11.492" v="82" actId="1076"/>
          <ac:spMkLst>
            <pc:docMk/>
            <pc:sldMk cId="407183571" sldId="262"/>
            <ac:spMk id="3" creationId="{35DB5455-C0CD-4008-BCB8-EF63E6A7C6DD}"/>
          </ac:spMkLst>
        </pc:spChg>
        <pc:picChg chg="add del">
          <ac:chgData name="Luis Machado" userId="e56f5c886dcb583e" providerId="LiveId" clId="{11F3427E-7F38-455B-8DAD-3808AFC5F1A4}" dt="2021-11-03T19:04:19.289" v="84" actId="478"/>
          <ac:picMkLst>
            <pc:docMk/>
            <pc:sldMk cId="407183571" sldId="262"/>
            <ac:picMk id="4" creationId="{AB0DDEC1-A73A-401F-98E2-FBF586840EF6}"/>
          </ac:picMkLst>
        </pc:picChg>
      </pc:sldChg>
      <pc:sldChg chg="modSp mod ord">
        <pc:chgData name="Luis Machado" userId="e56f5c886dcb583e" providerId="LiveId" clId="{11F3427E-7F38-455B-8DAD-3808AFC5F1A4}" dt="2021-11-03T19:03:55.343" v="81" actId="14100"/>
        <pc:sldMkLst>
          <pc:docMk/>
          <pc:sldMk cId="2490047292" sldId="263"/>
        </pc:sldMkLst>
        <pc:spChg chg="mod">
          <ac:chgData name="Luis Machado" userId="e56f5c886dcb583e" providerId="LiveId" clId="{11F3427E-7F38-455B-8DAD-3808AFC5F1A4}" dt="2021-11-03T19:03:55.343" v="81" actId="14100"/>
          <ac:spMkLst>
            <pc:docMk/>
            <pc:sldMk cId="2490047292" sldId="263"/>
            <ac:spMk id="3" creationId="{8BD9A409-C95B-4F56-AF4D-F4F02262459C}"/>
          </ac:spMkLst>
        </pc:spChg>
      </pc:sldChg>
      <pc:sldChg chg="del">
        <pc:chgData name="Luis Machado" userId="e56f5c886dcb583e" providerId="LiveId" clId="{11F3427E-7F38-455B-8DAD-3808AFC5F1A4}" dt="2021-11-03T18:39:18.702" v="0" actId="47"/>
        <pc:sldMkLst>
          <pc:docMk/>
          <pc:sldMk cId="3529018324" sldId="264"/>
        </pc:sldMkLst>
      </pc:sldChg>
      <pc:sldChg chg="modSp mod ord">
        <pc:chgData name="Luis Machado" userId="e56f5c886dcb583e" providerId="LiveId" clId="{11F3427E-7F38-455B-8DAD-3808AFC5F1A4}" dt="2021-11-04T07:47:12.809" v="152" actId="14100"/>
        <pc:sldMkLst>
          <pc:docMk/>
          <pc:sldMk cId="2442086492" sldId="265"/>
        </pc:sldMkLst>
        <pc:spChg chg="mod">
          <ac:chgData name="Luis Machado" userId="e56f5c886dcb583e" providerId="LiveId" clId="{11F3427E-7F38-455B-8DAD-3808AFC5F1A4}" dt="2021-11-03T19:00:30.279" v="58" actId="14100"/>
          <ac:spMkLst>
            <pc:docMk/>
            <pc:sldMk cId="2442086492" sldId="265"/>
            <ac:spMk id="3" creationId="{A8AF731F-6714-4AEF-ACFD-9194D4BCB225}"/>
          </ac:spMkLst>
        </pc:spChg>
        <pc:picChg chg="mod">
          <ac:chgData name="Luis Machado" userId="e56f5c886dcb583e" providerId="LiveId" clId="{11F3427E-7F38-455B-8DAD-3808AFC5F1A4}" dt="2021-11-04T07:47:12.809" v="152" actId="14100"/>
          <ac:picMkLst>
            <pc:docMk/>
            <pc:sldMk cId="2442086492" sldId="265"/>
            <ac:picMk id="4" creationId="{569F1FB8-9CB4-43ED-B0C8-678BB98577A4}"/>
          </ac:picMkLst>
        </pc:picChg>
      </pc:sldChg>
      <pc:sldChg chg="addSp delSp modSp mod delAnim modAnim">
        <pc:chgData name="Luis Machado" userId="e56f5c886dcb583e" providerId="LiveId" clId="{11F3427E-7F38-455B-8DAD-3808AFC5F1A4}" dt="2021-11-03T18:53:53.671" v="9" actId="478"/>
        <pc:sldMkLst>
          <pc:docMk/>
          <pc:sldMk cId="1993656498" sldId="267"/>
        </pc:sldMkLst>
        <pc:picChg chg="add del mod">
          <ac:chgData name="Luis Machado" userId="e56f5c886dcb583e" providerId="LiveId" clId="{11F3427E-7F38-455B-8DAD-3808AFC5F1A4}" dt="2021-11-03T18:41:50.388" v="3" actId="478"/>
          <ac:picMkLst>
            <pc:docMk/>
            <pc:sldMk cId="1993656498" sldId="267"/>
            <ac:picMk id="2" creationId="{3FF68535-7B3F-4A71-A5FD-E58AB8DC5C7F}"/>
          </ac:picMkLst>
        </pc:picChg>
        <pc:picChg chg="add mod">
          <ac:chgData name="Luis Machado" userId="e56f5c886dcb583e" providerId="LiveId" clId="{11F3427E-7F38-455B-8DAD-3808AFC5F1A4}" dt="2021-11-03T18:48:00.997" v="7"/>
          <ac:picMkLst>
            <pc:docMk/>
            <pc:sldMk cId="1993656498" sldId="267"/>
            <ac:picMk id="4" creationId="{250E2159-8B55-4C49-AC53-DF7F9FEF06E5}"/>
          </ac:picMkLst>
        </pc:picChg>
        <pc:picChg chg="add del mod">
          <ac:chgData name="Luis Machado" userId="e56f5c886dcb583e" providerId="LiveId" clId="{11F3427E-7F38-455B-8DAD-3808AFC5F1A4}" dt="2021-11-03T18:53:53.671" v="9" actId="478"/>
          <ac:picMkLst>
            <pc:docMk/>
            <pc:sldMk cId="1993656498" sldId="267"/>
            <ac:picMk id="5" creationId="{941BA42B-8CA9-4939-BF1A-9D7B5A9B85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8BF9B-99E0-49BE-9123-A16B1FF1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7D4465-B199-4A7B-B0A5-9B4BBF79D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C06BB15-1DB3-44F9-B699-D4965651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335C-AC8E-4AFB-9FCF-11B69657B0C8}" type="datetimeFigureOut">
              <a:rPr lang="pt-PT" smtClean="0"/>
              <a:t>04/11/2021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94A8F33-5245-4F52-84F6-0A1B65A2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DA08298-F8E7-4E61-A06E-EEF6613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5F52-2E58-44E7-9FCF-40E51A0D35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604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ED56E-04C9-4FED-9B94-4E75E395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2621E5A-9E4C-49F0-9429-31EDF8B04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AA3592E-29FF-41C5-96D8-93367083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335C-AC8E-4AFB-9FCF-11B69657B0C8}" type="datetimeFigureOut">
              <a:rPr lang="pt-PT" smtClean="0"/>
              <a:t>04/11/2021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25B06D4-E6DA-44AF-B0F9-3C2EE0A9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BA4C5F-254B-49AA-9305-A2A45DED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5F52-2E58-44E7-9FCF-40E51A0D35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86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251EC2-01BC-4CD0-9241-227C48E64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17BA31D-EF76-436B-BB27-EC9E49BEA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1E0DE17-CD54-4388-86B7-FC5F4874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335C-AC8E-4AFB-9FCF-11B69657B0C8}" type="datetimeFigureOut">
              <a:rPr lang="pt-PT" smtClean="0"/>
              <a:t>04/11/2021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0B64C76-8019-4203-AC96-5C1FC9AC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C72AD4C-E531-4FCE-BCF1-8229C670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5F52-2E58-44E7-9FCF-40E51A0D35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874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34EAB-EBE8-457F-9BFE-A12928CF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BCD0011-A0AF-4128-9875-A90E22138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9BFF3AC-8647-40E3-BE11-D8993DE6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335C-AC8E-4AFB-9FCF-11B69657B0C8}" type="datetimeFigureOut">
              <a:rPr lang="pt-PT" smtClean="0"/>
              <a:t>04/11/2021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9BB710E-5E45-40A4-AF3A-6A5D9A3D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16944B8-1215-4815-AB05-4AC08521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5F52-2E58-44E7-9FCF-40E51A0D35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81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A7758-29AD-4BB3-AA91-8624FB6D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80F042-D8C1-4AD9-B517-B5861749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9E359C-44FD-4577-A2B4-B6A54AE0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335C-AC8E-4AFB-9FCF-11B69657B0C8}" type="datetimeFigureOut">
              <a:rPr lang="pt-PT" smtClean="0"/>
              <a:t>04/11/2021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3D9B97A-034E-46A5-8FDA-6895506B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8A04A4E-2B60-4D1D-B76C-0F7F7EBB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5F52-2E58-44E7-9FCF-40E51A0D35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282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89D73-DE3F-4B95-A731-4ECF45E7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3B0FD5-2B9C-44FF-8CEB-D246A64BF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62674DB-D839-481F-8F00-50599F5CD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F7ED984-2071-4904-973D-CF40F7D0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335C-AC8E-4AFB-9FCF-11B69657B0C8}" type="datetimeFigureOut">
              <a:rPr lang="pt-PT" smtClean="0"/>
              <a:t>04/11/2021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525DC69-B5DE-4C85-B95C-E97BD8CD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8DA385F-4686-4D75-AD1C-D409374D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5F52-2E58-44E7-9FCF-40E51A0D35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50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DB845-C322-414A-BD2F-3C292B0F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518357B-1E1D-456F-88CA-31680254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EDC659A-A40D-4488-9449-DE70EB6ED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94656789-2E17-4804-BB41-F7C39CE96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27587CA-E19A-4617-8987-31C882390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A6BF113-A713-4D25-BF53-ABCFDA856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335C-AC8E-4AFB-9FCF-11B69657B0C8}" type="datetimeFigureOut">
              <a:rPr lang="pt-PT" smtClean="0"/>
              <a:t>04/11/2021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3F87F96-B79C-478A-B9CA-917E5F81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EF3259A-0DA1-4D40-B519-EAB2F48D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5F52-2E58-44E7-9FCF-40E51A0D35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591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81D4E-3886-4289-907A-E1C2BFEE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3EB55B5-FA20-4901-A963-88F74CED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335C-AC8E-4AFB-9FCF-11B69657B0C8}" type="datetimeFigureOut">
              <a:rPr lang="pt-PT" smtClean="0"/>
              <a:t>04/11/2021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46878C1-E9FE-41C7-AE9A-162C7307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B3FB0C3-C4EB-499E-84F2-FBB14737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5F52-2E58-44E7-9FCF-40E51A0D35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148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B8F2C1A-EEF3-465A-B8CA-4531EC2D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335C-AC8E-4AFB-9FCF-11B69657B0C8}" type="datetimeFigureOut">
              <a:rPr lang="pt-PT" smtClean="0"/>
              <a:t>04/11/2021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FB48574-792F-434E-88FC-FF10D33A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8A79A9D-2A6F-4019-883A-8DA915A7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5F52-2E58-44E7-9FCF-40E51A0D35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514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4AA0-043B-479E-846E-F84671EC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6EAE2AD-403B-42C9-8CA4-F7CE4161F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B2F1D7C-1467-4B4F-9FE6-9FE20123E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BD9E9E3-CCF3-4E97-95E3-3012EFB2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335C-AC8E-4AFB-9FCF-11B69657B0C8}" type="datetimeFigureOut">
              <a:rPr lang="pt-PT" smtClean="0"/>
              <a:t>04/11/2021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1994DDC-B1B6-4F7E-8E0C-07410168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7D42CB8-04A9-4C27-B9A5-7CE21CB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5F52-2E58-44E7-9FCF-40E51A0D35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241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21346-CDAA-4D62-B1FF-88F1904C2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ACF5913-B0D4-4E88-8801-4450584EB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C8CB7F0-6C4A-423F-8F6F-DD20E1B02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23141A-8D6C-485D-BA6A-7DC47B9B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335C-AC8E-4AFB-9FCF-11B69657B0C8}" type="datetimeFigureOut">
              <a:rPr lang="pt-PT" smtClean="0"/>
              <a:t>04/11/2021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F22045-F462-423E-9FB4-03F22E88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171CBCF-AFE8-4AB7-A9CB-AA0E2C6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5F52-2E58-44E7-9FCF-40E51A0D35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73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255BFE5-58DC-4D58-87B8-B6C0A83A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1F3E86C-590F-464D-91A4-270852704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06501B6-729A-4B4B-A33B-4AEA62171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1335C-AC8E-4AFB-9FCF-11B69657B0C8}" type="datetimeFigureOut">
              <a:rPr lang="pt-PT" smtClean="0"/>
              <a:t>04/11/2021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654E9C4-7775-4381-9916-B2C87D05B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A50B5A-3D64-4FFB-A711-2478D95F7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5F52-2E58-44E7-9FCF-40E51A0D35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01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National%20Anthem%20of%20Portugal_%20A%20Portuguesa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7876FB3D-8644-4231-8542-B5CB34FE3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58" b="5056"/>
          <a:stretch/>
        </p:blipFill>
        <p:spPr>
          <a:xfrm>
            <a:off x="8409" y="10"/>
            <a:ext cx="12191980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FAAF8B-8865-4781-9481-1529AA77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Inspiring sports personalities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1.png">
            <a:extLst>
              <a:ext uri="{FF2B5EF4-FFF2-40B4-BE49-F238E27FC236}">
                <a16:creationId xmlns:a16="http://schemas.microsoft.com/office/drawing/2014/main" id="{F6664658-E6A4-4FD3-B2E6-43F7FD5B41C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746297" y="3355596"/>
            <a:ext cx="1339070" cy="1183736"/>
          </a:xfrm>
          <a:prstGeom prst="rect">
            <a:avLst/>
          </a:prstGeom>
          <a:ln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911E11A-D43E-4602-B465-C7DE7FE11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" y="253510"/>
            <a:ext cx="2368119" cy="12206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FCBFD3-6D30-48D7-B52D-CA49A944E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05" y="2863432"/>
            <a:ext cx="1381258" cy="160981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3CB688B-21DC-4A9F-B877-E183075B8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91" y="80019"/>
            <a:ext cx="2829866" cy="11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9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hlinkClick r:id="rId2" action="ppaction://program"/>
            <a:extLst>
              <a:ext uri="{FF2B5EF4-FFF2-40B4-BE49-F238E27FC236}">
                <a16:creationId xmlns:a16="http://schemas.microsoft.com/office/drawing/2014/main" id="{7876FB3D-8644-4231-8542-B5CB34FE306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10358" b="50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 descr="Monitor">
            <a:hlinkClick r:id="rId4" action="ppaction://hlinkfile"/>
            <a:extLst>
              <a:ext uri="{FF2B5EF4-FFF2-40B4-BE49-F238E27FC236}">
                <a16:creationId xmlns:a16="http://schemas.microsoft.com/office/drawing/2014/main" id="{250E2159-8B55-4C49-AC53-DF7F9FEF0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5142" y="52419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5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76D2CF0-CD8A-45CD-8AB4-F8E7E56D6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18" y="2793792"/>
            <a:ext cx="5260975" cy="3096676"/>
          </a:xfrm>
        </p:spPr>
        <p:txBody>
          <a:bodyPr>
            <a:normAutofit/>
          </a:bodyPr>
          <a:lstStyle/>
          <a:p>
            <a:endParaRPr lang="pt-PT" sz="17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Name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: Cristiano Ronaldo dos Santos Aveiro                                     </a:t>
            </a:r>
          </a:p>
          <a:p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Age: 36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years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old</a:t>
            </a:r>
            <a:endParaRPr lang="pt-PT" sz="2000" b="1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Birth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 date: 5th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february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 1985 </a:t>
            </a:r>
          </a:p>
          <a:p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Place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of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birth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: Funchal , Madeira</a:t>
            </a:r>
          </a:p>
          <a:p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Job: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professional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football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player</a:t>
            </a:r>
            <a:endParaRPr lang="pt-PT" sz="2000" b="1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Awards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: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over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 40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awards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 in 38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categories</a:t>
            </a:r>
            <a:endParaRPr lang="pt-PT" sz="2000" b="1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80A00DA-704E-4707-8810-33E0B70B5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5" r="14323" b="-1"/>
          <a:stretch/>
        </p:blipFill>
        <p:spPr>
          <a:xfrm>
            <a:off x="5401993" y="841375"/>
            <a:ext cx="6330461" cy="5589296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18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B51153E-1B70-425F-A7CF-E51A15DBF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58" y="2677137"/>
            <a:ext cx="5104594" cy="3223285"/>
          </a:xfrm>
        </p:spPr>
        <p:txBody>
          <a:bodyPr>
            <a:normAutofit/>
          </a:bodyPr>
          <a:lstStyle/>
          <a:p>
            <a:endParaRPr lang="pt-PT" sz="17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Name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: Patrícia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Mbengani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 Bravo Mamona    </a:t>
            </a:r>
          </a:p>
          <a:p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Age: 32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years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bg1">
                    <a:alpha val="80000"/>
                  </a:schemeClr>
                </a:solidFill>
              </a:rPr>
              <a:t>old</a:t>
            </a:r>
            <a:endParaRPr lang="en-US" sz="2000" b="1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alpha val="80000"/>
                  </a:schemeClr>
                </a:solidFill>
              </a:rPr>
              <a:t>Birth date: 21st 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</a:rPr>
              <a:t>november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</a:rPr>
              <a:t> 1988</a:t>
            </a:r>
          </a:p>
          <a:p>
            <a:r>
              <a:rPr lang="en-US" sz="2000" b="1" dirty="0">
                <a:solidFill>
                  <a:schemeClr val="bg1">
                    <a:alpha val="80000"/>
                  </a:schemeClr>
                </a:solidFill>
              </a:rPr>
              <a:t>Place of birth: São Jorge de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</a:rPr>
              <a:t>Arroios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</a:rPr>
              <a:t>Lisboa</a:t>
            </a:r>
            <a:endParaRPr lang="en-US" sz="2000" b="1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b="1" dirty="0">
                <a:solidFill>
                  <a:schemeClr val="bg1">
                    <a:alpha val="80000"/>
                  </a:schemeClr>
                </a:solidFill>
              </a:rPr>
              <a:t>Job: triple jump athlete</a:t>
            </a:r>
          </a:p>
          <a:p>
            <a:r>
              <a:rPr lang="en-US" sz="2000" b="1" dirty="0">
                <a:solidFill>
                  <a:schemeClr val="bg1">
                    <a:alpha val="80000"/>
                  </a:schemeClr>
                </a:solidFill>
              </a:rPr>
              <a:t>Awards: 11 medals (one of them being the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</a:rPr>
              <a:t>tokyo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1">
                    <a:alpha val="80000"/>
                  </a:schemeClr>
                </a:solidFill>
              </a:rPr>
              <a:t>olympic</a:t>
            </a:r>
            <a:r>
              <a:rPr lang="en-US" sz="2000" b="1" dirty="0">
                <a:solidFill>
                  <a:schemeClr val="bg1">
                    <a:alpha val="80000"/>
                  </a:schemeClr>
                </a:solidFill>
              </a:rPr>
              <a:t> silver medal)</a:t>
            </a:r>
            <a:r>
              <a:rPr lang="pt-PT" sz="2000" b="1" dirty="0">
                <a:solidFill>
                  <a:schemeClr val="bg1">
                    <a:alpha val="80000"/>
                  </a:schemeClr>
                </a:solidFill>
              </a:rPr>
              <a:t>                           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C176B9-0ECE-4886-98C1-FB64219F0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77" r="23314" b="-1"/>
          <a:stretch/>
        </p:blipFill>
        <p:spPr>
          <a:xfrm>
            <a:off x="5627078" y="841375"/>
            <a:ext cx="5729898" cy="5059047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4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F71669E-0BD0-490D-AC3B-7C591E08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4" y="2865046"/>
            <a:ext cx="5245828" cy="3226265"/>
          </a:xfrm>
        </p:spPr>
        <p:txBody>
          <a:bodyPr>
            <a:normAutofit/>
          </a:bodyPr>
          <a:lstStyle/>
          <a:p>
            <a:endParaRPr lang="pt-PT" sz="20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Name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: Fernando Ismael Fernandes Pimenta</a:t>
            </a:r>
          </a:p>
          <a:p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Age: 32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years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old</a:t>
            </a:r>
            <a:endParaRPr lang="pt-PT" sz="1900" b="1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Birth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 date: 13th  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august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 1989                                        </a:t>
            </a:r>
          </a:p>
          <a:p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Place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of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birth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: Ponte de Lima</a:t>
            </a:r>
          </a:p>
          <a:p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Job: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canoeist</a:t>
            </a:r>
            <a:endParaRPr lang="pt-PT" sz="1900" b="1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Awards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: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over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 40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awards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 (i</a:t>
            </a:r>
            <a:r>
              <a:rPr lang="en-US" sz="1900" b="1" dirty="0" err="1">
                <a:solidFill>
                  <a:schemeClr val="bg1">
                    <a:alpha val="80000"/>
                  </a:schemeClr>
                </a:solidFill>
              </a:rPr>
              <a:t>ncluding</a:t>
            </a:r>
            <a:r>
              <a:rPr lang="en-US" sz="1900" b="1" dirty="0">
                <a:solidFill>
                  <a:schemeClr val="bg1">
                    <a:alpha val="80000"/>
                  </a:schemeClr>
                </a:solidFill>
              </a:rPr>
              <a:t> the 2 medals from the </a:t>
            </a:r>
            <a:r>
              <a:rPr lang="en-US" sz="1900" b="1" dirty="0" err="1">
                <a:solidFill>
                  <a:schemeClr val="bg1">
                    <a:alpha val="80000"/>
                  </a:schemeClr>
                </a:solidFill>
              </a:rPr>
              <a:t>olympic</a:t>
            </a:r>
            <a:r>
              <a:rPr lang="en-US" sz="1900" b="1" dirty="0">
                <a:solidFill>
                  <a:schemeClr val="bg1">
                    <a:alpha val="80000"/>
                  </a:schemeClr>
                </a:solidFill>
              </a:rPr>
              <a:t> games)</a:t>
            </a:r>
            <a:endParaRPr lang="pt-PT" sz="1900" b="1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4971CB-9E76-4280-BAFD-A886114CD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9" r="-1" b="-1"/>
          <a:stretch/>
        </p:blipFill>
        <p:spPr>
          <a:xfrm>
            <a:off x="5711484" y="841375"/>
            <a:ext cx="5645492" cy="498452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41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8F048AD-6F45-4315-A026-E2457D68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83" y="2720655"/>
            <a:ext cx="4621138" cy="3222880"/>
          </a:xfrm>
        </p:spPr>
        <p:txBody>
          <a:bodyPr>
            <a:normAutofit/>
          </a:bodyPr>
          <a:lstStyle/>
          <a:p>
            <a:endParaRPr lang="pt-PT" sz="19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Name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: Telma Alexandra Pinto Monteiro</a:t>
            </a:r>
          </a:p>
          <a:p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Age: 35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years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old</a:t>
            </a:r>
            <a:endParaRPr lang="pt-PT" sz="1900" b="1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Birth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 date: 27th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dezember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 1985</a:t>
            </a:r>
          </a:p>
          <a:p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Place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of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birth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: Lisboa</a:t>
            </a:r>
          </a:p>
          <a:p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Job: </a:t>
            </a:r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judoka</a:t>
            </a:r>
            <a:endParaRPr lang="pt-PT" sz="1900" b="1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PT" sz="1900" b="1" dirty="0" err="1">
                <a:solidFill>
                  <a:schemeClr val="bg1">
                    <a:alpha val="80000"/>
                  </a:schemeClr>
                </a:solidFill>
              </a:rPr>
              <a:t>Awards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: in</a:t>
            </a:r>
            <a:r>
              <a:rPr lang="en-US" sz="1900" b="1" dirty="0">
                <a:solidFill>
                  <a:schemeClr val="bg1">
                    <a:alpha val="80000"/>
                  </a:schemeClr>
                </a:solidFill>
              </a:rPr>
              <a:t> 6 categories she won several awards including 12 gold medals and the bronze medal at the 2016 Olympic Games</a:t>
            </a:r>
            <a:r>
              <a:rPr lang="pt-PT" sz="1900" b="1" dirty="0">
                <a:solidFill>
                  <a:schemeClr val="bg1">
                    <a:alpha val="80000"/>
                  </a:schemeClr>
                </a:solidFill>
              </a:rPr>
              <a:t>                                                                  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BFD6AA-D7F3-4F72-8C97-B1FD13E08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08" r="6659"/>
          <a:stretch/>
        </p:blipFill>
        <p:spPr>
          <a:xfrm>
            <a:off x="5739618" y="841375"/>
            <a:ext cx="5617357" cy="4959682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885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28CE37B-885D-4463-9EA9-CD6CF837C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065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BD9A409-C95B-4F56-AF4D-F4F02262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8" y="2986480"/>
            <a:ext cx="4309943" cy="3190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/>
              <a:t>                                                                   </a:t>
            </a:r>
          </a:p>
          <a:p>
            <a:r>
              <a:rPr lang="pt-PT" sz="1900" b="1" dirty="0" err="1"/>
              <a:t>Name</a:t>
            </a:r>
            <a:r>
              <a:rPr lang="pt-PT" sz="1900" b="1" dirty="0"/>
              <a:t>: Pedro Pablo </a:t>
            </a:r>
            <a:r>
              <a:rPr lang="pt-PT" sz="1900" b="1" dirty="0" err="1"/>
              <a:t>Pichardo</a:t>
            </a:r>
            <a:endParaRPr lang="pt-PT" sz="1900" b="1" dirty="0"/>
          </a:p>
          <a:p>
            <a:r>
              <a:rPr lang="pt-PT" sz="1900" b="1" dirty="0"/>
              <a:t>Age:  28 </a:t>
            </a:r>
            <a:r>
              <a:rPr lang="pt-PT" sz="1900" b="1" dirty="0" err="1"/>
              <a:t>years</a:t>
            </a:r>
            <a:r>
              <a:rPr lang="pt-PT" sz="1900" b="1" dirty="0"/>
              <a:t> </a:t>
            </a:r>
            <a:r>
              <a:rPr lang="pt-PT" sz="1900" b="1" dirty="0" err="1"/>
              <a:t>old</a:t>
            </a:r>
            <a:endParaRPr lang="pt-PT" sz="1900" b="1" dirty="0"/>
          </a:p>
          <a:p>
            <a:r>
              <a:rPr lang="pt-PT" sz="1900" b="1" dirty="0" err="1"/>
              <a:t>Birth</a:t>
            </a:r>
            <a:r>
              <a:rPr lang="pt-PT" sz="1900" b="1" dirty="0"/>
              <a:t> date: 30th </a:t>
            </a:r>
            <a:r>
              <a:rPr lang="pt-PT" sz="1900" b="1" dirty="0" err="1"/>
              <a:t>june</a:t>
            </a:r>
            <a:r>
              <a:rPr lang="pt-PT" sz="1900" b="1" dirty="0"/>
              <a:t> 1993</a:t>
            </a:r>
          </a:p>
          <a:p>
            <a:r>
              <a:rPr lang="pt-PT" sz="1900" b="1" dirty="0" err="1"/>
              <a:t>Place</a:t>
            </a:r>
            <a:r>
              <a:rPr lang="pt-PT" sz="1900" b="1" dirty="0"/>
              <a:t> </a:t>
            </a:r>
            <a:r>
              <a:rPr lang="pt-PT" sz="1900" b="1" dirty="0" err="1"/>
              <a:t>of</a:t>
            </a:r>
            <a:r>
              <a:rPr lang="pt-PT" sz="1900" b="1" dirty="0"/>
              <a:t> </a:t>
            </a:r>
            <a:r>
              <a:rPr lang="pt-PT" sz="1900" b="1" dirty="0" err="1"/>
              <a:t>birth</a:t>
            </a:r>
            <a:r>
              <a:rPr lang="pt-PT" sz="1900" b="1" dirty="0"/>
              <a:t>: Santiago de Cuba, Cuba</a:t>
            </a:r>
          </a:p>
          <a:p>
            <a:r>
              <a:rPr lang="pt-PT" sz="1900" b="1" dirty="0"/>
              <a:t>Job: </a:t>
            </a:r>
            <a:r>
              <a:rPr lang="pt-PT" sz="1900" b="1" dirty="0" err="1"/>
              <a:t>athlete</a:t>
            </a:r>
            <a:endParaRPr lang="pt-PT" sz="1900" b="1" dirty="0"/>
          </a:p>
          <a:p>
            <a:r>
              <a:rPr lang="pt-PT" sz="1900" b="1" dirty="0" err="1"/>
              <a:t>Awards</a:t>
            </a:r>
            <a:r>
              <a:rPr lang="pt-PT" sz="1900" b="1" dirty="0"/>
              <a:t>:  </a:t>
            </a:r>
            <a:r>
              <a:rPr lang="en-US" sz="1900" b="1" dirty="0"/>
              <a:t>gold medal at the </a:t>
            </a:r>
            <a:r>
              <a:rPr lang="en-US" sz="1900" b="1" dirty="0" err="1"/>
              <a:t>olympic</a:t>
            </a:r>
            <a:r>
              <a:rPr lang="en-US" sz="1900" b="1" dirty="0"/>
              <a:t> games in Tokyo</a:t>
            </a:r>
            <a:r>
              <a:rPr lang="pt-PT" sz="1900" b="1" dirty="0"/>
              <a:t>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90047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B0DDEC1-A73A-401F-98E2-FBF586840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6" r="14967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5DB5455-C0CD-4008-BCB8-EF63E6A7C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8" y="2911834"/>
            <a:ext cx="4454554" cy="3363131"/>
          </a:xfrm>
        </p:spPr>
        <p:txBody>
          <a:bodyPr>
            <a:normAutofit fontScale="92500" lnSpcReduction="10000"/>
          </a:bodyPr>
          <a:lstStyle/>
          <a:p>
            <a:endParaRPr lang="pt-PT" sz="2000" dirty="0"/>
          </a:p>
          <a:p>
            <a:r>
              <a:rPr lang="pt-PT" sz="2000" b="1" dirty="0" err="1"/>
              <a:t>Name</a:t>
            </a:r>
            <a:r>
              <a:rPr lang="pt-PT" sz="2000" b="1" dirty="0"/>
              <a:t>: Nelson Évora</a:t>
            </a:r>
          </a:p>
          <a:p>
            <a:r>
              <a:rPr lang="pt-PT" sz="2000" b="1" dirty="0"/>
              <a:t>Age: 37 </a:t>
            </a:r>
            <a:r>
              <a:rPr lang="pt-PT" sz="2000" b="1" dirty="0" err="1"/>
              <a:t>years</a:t>
            </a:r>
            <a:r>
              <a:rPr lang="pt-PT" sz="2000" b="1" dirty="0"/>
              <a:t> </a:t>
            </a:r>
            <a:r>
              <a:rPr lang="pt-PT" sz="2000" b="1" dirty="0" err="1"/>
              <a:t>old</a:t>
            </a:r>
            <a:endParaRPr lang="pt-PT" sz="2000" b="1" dirty="0"/>
          </a:p>
          <a:p>
            <a:r>
              <a:rPr lang="pt-PT" sz="2000" b="1" dirty="0" err="1"/>
              <a:t>Birth</a:t>
            </a:r>
            <a:r>
              <a:rPr lang="pt-PT" sz="2000" b="1" dirty="0"/>
              <a:t> date: 20th </a:t>
            </a:r>
            <a:r>
              <a:rPr lang="pt-PT" sz="2000" b="1" dirty="0" err="1"/>
              <a:t>april</a:t>
            </a:r>
            <a:r>
              <a:rPr lang="pt-PT" sz="2000" b="1" dirty="0"/>
              <a:t> 1984</a:t>
            </a:r>
          </a:p>
          <a:p>
            <a:r>
              <a:rPr lang="pt-PT" sz="2000" b="1" dirty="0" err="1"/>
              <a:t>Place</a:t>
            </a:r>
            <a:r>
              <a:rPr lang="pt-PT" sz="2000" b="1" dirty="0"/>
              <a:t> </a:t>
            </a:r>
            <a:r>
              <a:rPr lang="pt-PT" sz="2000" b="1" dirty="0" err="1"/>
              <a:t>of</a:t>
            </a:r>
            <a:r>
              <a:rPr lang="pt-PT" sz="2000" b="1" dirty="0"/>
              <a:t> </a:t>
            </a:r>
            <a:r>
              <a:rPr lang="pt-PT" sz="2000" b="1" dirty="0" err="1"/>
              <a:t>birth</a:t>
            </a:r>
            <a:r>
              <a:rPr lang="pt-PT" sz="2000" b="1" dirty="0"/>
              <a:t>: Costa do Marfim</a:t>
            </a:r>
          </a:p>
          <a:p>
            <a:r>
              <a:rPr lang="pt-PT" sz="2000" b="1" dirty="0"/>
              <a:t>Job: </a:t>
            </a:r>
            <a:r>
              <a:rPr lang="pt-PT" sz="2000" b="1" dirty="0" err="1"/>
              <a:t>athlete</a:t>
            </a:r>
            <a:r>
              <a:rPr lang="pt-PT" sz="2000" b="1" dirty="0"/>
              <a:t>                                                                                                            </a:t>
            </a:r>
          </a:p>
          <a:p>
            <a:r>
              <a:rPr lang="pt-PT" sz="2000" b="1" dirty="0" err="1"/>
              <a:t>Awards</a:t>
            </a:r>
            <a:r>
              <a:rPr lang="pt-PT" sz="2000" b="1" dirty="0"/>
              <a:t>: </a:t>
            </a:r>
            <a:r>
              <a:rPr lang="en-US" sz="2000" b="1" dirty="0"/>
              <a:t>1 gold medal at the Olympic Games  and more awards in different categories                  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                                                                                                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40718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8AF731F-6714-4AEF-ACFD-9194D4BC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3146400"/>
            <a:ext cx="4834941" cy="2454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sz="1300" dirty="0">
                <a:solidFill>
                  <a:schemeClr val="bg1">
                    <a:alpha val="80000"/>
                  </a:schemeClr>
                </a:solidFill>
              </a:rPr>
              <a:t>                                                      </a:t>
            </a:r>
          </a:p>
          <a:p>
            <a:r>
              <a:rPr lang="pt-PT" sz="2100" b="1" dirty="0" err="1">
                <a:solidFill>
                  <a:schemeClr val="bg1">
                    <a:alpha val="80000"/>
                  </a:schemeClr>
                </a:solidFill>
              </a:rPr>
              <a:t>Name</a:t>
            </a:r>
            <a:r>
              <a:rPr lang="pt-PT" sz="2100" b="1" dirty="0">
                <a:solidFill>
                  <a:schemeClr val="bg1">
                    <a:alpha val="80000"/>
                  </a:schemeClr>
                </a:solidFill>
              </a:rPr>
              <a:t>:  Carlos Alberto de Sousa Lopes</a:t>
            </a:r>
          </a:p>
          <a:p>
            <a:r>
              <a:rPr lang="pt-PT" sz="2100" b="1" dirty="0">
                <a:solidFill>
                  <a:schemeClr val="bg1">
                    <a:alpha val="80000"/>
                  </a:schemeClr>
                </a:solidFill>
              </a:rPr>
              <a:t>Age: 74 </a:t>
            </a:r>
            <a:r>
              <a:rPr lang="pt-PT" sz="2100" b="1" dirty="0" err="1">
                <a:solidFill>
                  <a:schemeClr val="bg1">
                    <a:alpha val="80000"/>
                  </a:schemeClr>
                </a:solidFill>
              </a:rPr>
              <a:t>years</a:t>
            </a:r>
            <a:r>
              <a:rPr lang="pt-PT" sz="21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2100" b="1" dirty="0" err="1">
                <a:solidFill>
                  <a:schemeClr val="bg1">
                    <a:alpha val="80000"/>
                  </a:schemeClr>
                </a:solidFill>
              </a:rPr>
              <a:t>old</a:t>
            </a:r>
            <a:endParaRPr lang="pt-PT" sz="2100" b="1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PT" sz="2100" b="1" dirty="0" err="1">
                <a:solidFill>
                  <a:schemeClr val="bg1">
                    <a:alpha val="80000"/>
                  </a:schemeClr>
                </a:solidFill>
              </a:rPr>
              <a:t>Birth</a:t>
            </a:r>
            <a:r>
              <a:rPr lang="pt-PT" sz="2100" b="1" dirty="0">
                <a:solidFill>
                  <a:schemeClr val="bg1">
                    <a:alpha val="80000"/>
                  </a:schemeClr>
                </a:solidFill>
              </a:rPr>
              <a:t> date: 18th </a:t>
            </a:r>
            <a:r>
              <a:rPr lang="pt-PT" sz="2100" b="1" dirty="0" err="1">
                <a:solidFill>
                  <a:schemeClr val="bg1">
                    <a:alpha val="80000"/>
                  </a:schemeClr>
                </a:solidFill>
              </a:rPr>
              <a:t>february</a:t>
            </a:r>
            <a:r>
              <a:rPr lang="pt-PT" sz="2100" b="1" dirty="0">
                <a:solidFill>
                  <a:schemeClr val="bg1">
                    <a:alpha val="80000"/>
                  </a:schemeClr>
                </a:solidFill>
              </a:rPr>
              <a:t> 1947</a:t>
            </a:r>
          </a:p>
          <a:p>
            <a:r>
              <a:rPr lang="pt-PT" sz="2100" b="1" dirty="0" err="1">
                <a:solidFill>
                  <a:schemeClr val="bg1">
                    <a:alpha val="80000"/>
                  </a:schemeClr>
                </a:solidFill>
              </a:rPr>
              <a:t>Place</a:t>
            </a:r>
            <a:r>
              <a:rPr lang="pt-PT" sz="21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2100" b="1" dirty="0" err="1">
                <a:solidFill>
                  <a:schemeClr val="bg1">
                    <a:alpha val="80000"/>
                  </a:schemeClr>
                </a:solidFill>
              </a:rPr>
              <a:t>of</a:t>
            </a:r>
            <a:r>
              <a:rPr lang="pt-PT" sz="21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2100" b="1" dirty="0" err="1">
                <a:solidFill>
                  <a:schemeClr val="bg1">
                    <a:alpha val="80000"/>
                  </a:schemeClr>
                </a:solidFill>
              </a:rPr>
              <a:t>birth</a:t>
            </a:r>
            <a:r>
              <a:rPr lang="pt-PT" sz="2100" b="1" dirty="0">
                <a:solidFill>
                  <a:schemeClr val="bg1">
                    <a:alpha val="80000"/>
                  </a:schemeClr>
                </a:solidFill>
              </a:rPr>
              <a:t>:  Viseu                                                                      </a:t>
            </a:r>
          </a:p>
          <a:p>
            <a:r>
              <a:rPr lang="pt-PT" sz="2100" b="1" dirty="0">
                <a:solidFill>
                  <a:schemeClr val="bg1">
                    <a:alpha val="80000"/>
                  </a:schemeClr>
                </a:solidFill>
              </a:rPr>
              <a:t>Job: </a:t>
            </a:r>
            <a:r>
              <a:rPr lang="pt-PT" sz="2100" b="1" dirty="0" err="1">
                <a:solidFill>
                  <a:schemeClr val="bg1">
                    <a:alpha val="80000"/>
                  </a:schemeClr>
                </a:solidFill>
              </a:rPr>
              <a:t>former</a:t>
            </a:r>
            <a:r>
              <a:rPr lang="pt-PT" sz="21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PT" sz="2100" b="1" dirty="0" err="1">
                <a:solidFill>
                  <a:schemeClr val="bg1">
                    <a:alpha val="80000"/>
                  </a:schemeClr>
                </a:solidFill>
              </a:rPr>
              <a:t>athlete</a:t>
            </a:r>
            <a:endParaRPr lang="pt-PT" sz="2100" b="1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PT" sz="2100" b="1" dirty="0" err="1">
                <a:solidFill>
                  <a:schemeClr val="bg1">
                    <a:alpha val="80000"/>
                  </a:schemeClr>
                </a:solidFill>
              </a:rPr>
              <a:t>Awards</a:t>
            </a:r>
            <a:r>
              <a:rPr lang="pt-PT" sz="2100" b="1" dirty="0">
                <a:solidFill>
                  <a:schemeClr val="bg1">
                    <a:alpha val="80000"/>
                  </a:schemeClr>
                </a:solidFill>
              </a:rPr>
              <a:t>:</a:t>
            </a:r>
            <a:r>
              <a:rPr lang="en-US" sz="2100" b="1" dirty="0">
                <a:solidFill>
                  <a:schemeClr val="bg1">
                    <a:alpha val="80000"/>
                  </a:schemeClr>
                </a:solidFill>
              </a:rPr>
              <a:t> gold medal at the </a:t>
            </a:r>
            <a:r>
              <a:rPr lang="en-US" sz="2100" b="1" dirty="0" err="1">
                <a:solidFill>
                  <a:schemeClr val="bg1">
                    <a:alpha val="80000"/>
                  </a:schemeClr>
                </a:solidFill>
              </a:rPr>
              <a:t>olympic</a:t>
            </a:r>
            <a:r>
              <a:rPr lang="en-US" sz="2100" b="1" dirty="0">
                <a:solidFill>
                  <a:schemeClr val="bg1">
                    <a:alpha val="80000"/>
                  </a:schemeClr>
                </a:solidFill>
              </a:rPr>
              <a:t> games in</a:t>
            </a:r>
            <a:r>
              <a:rPr lang="pt-PT" sz="2100" b="1" dirty="0">
                <a:solidFill>
                  <a:schemeClr val="bg1">
                    <a:alpha val="80000"/>
                  </a:schemeClr>
                </a:solidFill>
              </a:rPr>
              <a:t> Los Angeles                                     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Imagem 3" descr="Uma imagem com exterior, relva, pessoa, desporto&#10;&#10;Descrição gerada automaticamente">
            <a:extLst>
              <a:ext uri="{FF2B5EF4-FFF2-40B4-BE49-F238E27FC236}">
                <a16:creationId xmlns:a16="http://schemas.microsoft.com/office/drawing/2014/main" id="{569F1FB8-9CB4-43ED-B0C8-678BB985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2" y="1205949"/>
            <a:ext cx="2785024" cy="37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86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297</Words>
  <Application>Microsoft Office PowerPoint</Application>
  <PresentationFormat>Ecrã Panorâmico</PresentationFormat>
  <Paragraphs>51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Inspiring sports personalities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“Inspiring  sports personality”</dc:title>
  <dc:creator>Maria Filomena de Brito Nascimento Lança</dc:creator>
  <cp:lastModifiedBy>Luis Machado</cp:lastModifiedBy>
  <cp:revision>34</cp:revision>
  <dcterms:created xsi:type="dcterms:W3CDTF">2021-10-23T09:15:15Z</dcterms:created>
  <dcterms:modified xsi:type="dcterms:W3CDTF">2021-11-04T07:56:46Z</dcterms:modified>
</cp:coreProperties>
</file>