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4774DE-CF2A-8C56-2D13-41D69073E781}" v="520" dt="2021-10-11T19:04:29.886"/>
    <p1510:client id="{63FD5E09-9D1D-4870-947D-A80492944C95}" v="62" dt="2021-10-05T16:14:23.658"/>
    <p1510:client id="{8DCC6320-78BA-6DCD-8E32-DE4D3F56BFCB}" v="74" dt="2021-10-08T15:57:34.692"/>
    <p1510:client id="{C1A2D88E-94C9-2F71-B316-13099EC0D944}" v="2" dt="2021-10-15T13:23:56.214"/>
    <p1510:client id="{FDBC1108-43C8-5A4F-3A55-C3091A701F66}" v="13" dt="2021-10-05T16:55:48.0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0">
            <a:extLst>
              <a:ext uri="{FF2B5EF4-FFF2-40B4-BE49-F238E27FC236}">
                <a16:creationId xmlns:a16="http://schemas.microsoft.com/office/drawing/2014/main" id="{5A92BC41-5AE1-432E-87C7-12BF9E03D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1415" y="476778"/>
            <a:ext cx="7212450" cy="5920653"/>
          </a:xfrm>
          <a:prstGeom prst="rect">
            <a:avLst/>
          </a:prstGeom>
          <a:solidFill>
            <a:srgbClr val="343753">
              <a:alpha val="9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1495" y="1464845"/>
            <a:ext cx="6422019" cy="179582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latin typeface="Aparajita"/>
                <a:cs typeface="Calibri Light"/>
              </a:rPr>
              <a:t>Finnish </a:t>
            </a:r>
            <a:r>
              <a:rPr lang="en-US" dirty="0">
                <a:solidFill>
                  <a:srgbClr val="FFFFFF"/>
                </a:solidFill>
                <a:latin typeface="Aparajita"/>
                <a:ea typeface="+mj-lt"/>
                <a:cs typeface="+mj-lt"/>
              </a:rPr>
              <a:t>Inspiring Sports Personality</a:t>
            </a:r>
            <a:endParaRPr lang="en-US" dirty="0">
              <a:solidFill>
                <a:srgbClr val="FFFFFF"/>
              </a:solidFill>
              <a:latin typeface="Aparajita"/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1495" y="5046786"/>
            <a:ext cx="5956353" cy="10673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000" dirty="0">
                <a:solidFill>
                  <a:srgbClr val="FFFFFF"/>
                </a:solidFill>
                <a:cs typeface="Calibri"/>
              </a:rPr>
              <a:t>Done by Finnish girls: </a:t>
            </a:r>
            <a:endParaRPr lang="en-US">
              <a:solidFill>
                <a:srgbClr val="FFFFFF"/>
              </a:solidFill>
            </a:endParaRPr>
          </a:p>
          <a:p>
            <a:pPr algn="l"/>
            <a:r>
              <a:rPr lang="en-US" sz="1600" dirty="0">
                <a:solidFill>
                  <a:srgbClr val="FFFFFF"/>
                </a:solidFill>
                <a:cs typeface="Calibri"/>
              </a:rPr>
              <a:t>Sara Kontkanen, Sofia Ranta, Anna Laitinen &amp; Hilma Kuittinen</a:t>
            </a:r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22" name="Straight Connector 22">
            <a:extLst>
              <a:ext uri="{FF2B5EF4-FFF2-40B4-BE49-F238E27FC236}">
                <a16:creationId xmlns:a16="http://schemas.microsoft.com/office/drawing/2014/main" id="{DC0E1208-0B30-4396-AE7C-AEBFFAEE6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478" y="4713662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6">
            <a:extLst>
              <a:ext uri="{FF2B5EF4-FFF2-40B4-BE49-F238E27FC236}">
                <a16:creationId xmlns:a16="http://schemas.microsoft.com/office/drawing/2014/main" id="{B19C3C1F-3E3F-4230-9655-9CD2EC7118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53" b="2"/>
          <a:stretch/>
        </p:blipFill>
        <p:spPr>
          <a:xfrm>
            <a:off x="475488" y="476777"/>
            <a:ext cx="3864383" cy="59206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5F587C-102D-4012-AA41-09BC70829A86}"/>
              </a:ext>
            </a:extLst>
          </p:cNvPr>
          <p:cNvSpPr txBox="1"/>
          <p:nvPr/>
        </p:nvSpPr>
        <p:spPr>
          <a:xfrm>
            <a:off x="5137150" y="3539067"/>
            <a:ext cx="3505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parajita"/>
                <a:cs typeface="Calibri"/>
              </a:rPr>
              <a:t>Teemu </a:t>
            </a:r>
            <a:r>
              <a:rPr lang="en-US" sz="4800" dirty="0" err="1">
                <a:solidFill>
                  <a:schemeClr val="bg1"/>
                </a:solidFill>
                <a:latin typeface="Aparajita"/>
                <a:cs typeface="Calibri"/>
              </a:rPr>
              <a:t>Selänne</a:t>
            </a:r>
            <a:endParaRPr lang="en-US" sz="4000">
              <a:solidFill>
                <a:schemeClr val="bg1"/>
              </a:solidFill>
              <a:latin typeface="Aparajit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5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1FDFF0-E6B4-4B39-AE0D-75B8DFF75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6657" y="-2950"/>
            <a:ext cx="2621610" cy="883861"/>
          </a:xfrm>
        </p:spPr>
        <p:txBody>
          <a:bodyPr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  <a:latin typeface="Aparajita"/>
                <a:cs typeface="Calibri Light"/>
              </a:rPr>
              <a:t>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F7338-7D94-4432-ADFC-F518B5353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70" y="881714"/>
            <a:ext cx="6477909" cy="597058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1600" b="1">
                <a:solidFill>
                  <a:schemeClr val="bg1"/>
                </a:solidFill>
                <a:ea typeface="+mn-lt"/>
                <a:cs typeface="+mn-lt"/>
              </a:rPr>
              <a:t>Teemu Ilmari </a:t>
            </a:r>
            <a:r>
              <a:rPr lang="en-US" sz="1600" b="1" err="1">
                <a:solidFill>
                  <a:schemeClr val="bg1"/>
                </a:solidFill>
                <a:ea typeface="+mn-lt"/>
                <a:cs typeface="+mn-lt"/>
              </a:rPr>
              <a:t>Selänne</a:t>
            </a: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 (age 51 year old and born in July 3, 1970) is a Finnish former professional ice hockey winger. </a:t>
            </a:r>
            <a:endParaRPr lang="en-US" sz="1600" dirty="0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He began his professional career in 1989–1992 with </a:t>
            </a:r>
            <a:r>
              <a:rPr lang="en-US" sz="1600" err="1">
                <a:solidFill>
                  <a:schemeClr val="bg1"/>
                </a:solidFill>
                <a:ea typeface="+mn-lt"/>
                <a:cs typeface="+mn-lt"/>
              </a:rPr>
              <a:t>Jokerit</a:t>
            </a: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 of the SM-</a:t>
            </a:r>
            <a:r>
              <a:rPr lang="en-US" sz="1600" err="1">
                <a:solidFill>
                  <a:schemeClr val="bg1"/>
                </a:solidFill>
                <a:ea typeface="+mn-lt"/>
                <a:cs typeface="+mn-lt"/>
              </a:rPr>
              <a:t>liiga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what is the Finnish Elite League, is the top professional ice hockey league in Finland.</a:t>
            </a:r>
          </a:p>
          <a:p>
            <a:pPr marL="0" indent="0" algn="ctr">
              <a:buNone/>
            </a:pP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Also he played 21 seasons in the National Hockey League (NHL) for the Winnipeg Jets </a:t>
            </a:r>
            <a:r>
              <a:rPr lang="en-US" sz="1600">
                <a:solidFill>
                  <a:schemeClr val="bg1"/>
                </a:solidFill>
              </a:rPr>
              <a:t>(1992–1996), Mighty Ducks of Anaheim (1996–2001 and 2005–2014),</a:t>
            </a: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 San Jose Sharks </a:t>
            </a:r>
            <a:r>
              <a:rPr lang="en-US" sz="1600">
                <a:solidFill>
                  <a:schemeClr val="bg1"/>
                </a:solidFill>
              </a:rPr>
              <a:t>(2001–2003)</a:t>
            </a: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 and Colorado Avalanche </a:t>
            </a:r>
            <a:r>
              <a:rPr lang="en-US" sz="1600">
                <a:solidFill>
                  <a:schemeClr val="bg1"/>
                </a:solidFill>
              </a:rPr>
              <a:t>(2003–2004).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endParaRPr lang="en-US" sz="1600">
              <a:solidFill>
                <a:schemeClr val="bg1"/>
              </a:solidFill>
              <a:cs typeface="Calibri"/>
            </a:endParaRPr>
          </a:p>
          <a:p>
            <a:pPr marL="0" indent="0" algn="ctr">
              <a:buNone/>
            </a:pP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His nicknamed "</a:t>
            </a:r>
            <a:r>
              <a:rPr lang="en-US" sz="1600" b="1">
                <a:solidFill>
                  <a:schemeClr val="bg1"/>
                </a:solidFill>
                <a:ea typeface="+mn-lt"/>
                <a:cs typeface="+mn-lt"/>
              </a:rPr>
              <a:t>the Finnish Flash</a:t>
            </a: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", </a:t>
            </a:r>
            <a:r>
              <a:rPr lang="en-US" sz="1600" err="1">
                <a:solidFill>
                  <a:schemeClr val="bg1"/>
                </a:solidFill>
                <a:ea typeface="+mn-lt"/>
                <a:cs typeface="+mn-lt"/>
              </a:rPr>
              <a:t>Selänne</a:t>
            </a: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 is the highest scoring Finn in NHL history, and one of the highest overall. He retired in 2014 11th all-time with 684 goals and 15th with 1,457 points. </a:t>
            </a:r>
            <a:endParaRPr lang="en-US" sz="1600" dirty="0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endParaRPr lang="en-US" sz="1600" dirty="0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In 2017 </a:t>
            </a:r>
            <a:r>
              <a:rPr lang="en-US" sz="1600" err="1">
                <a:solidFill>
                  <a:schemeClr val="bg1"/>
                </a:solidFill>
                <a:ea typeface="+mn-lt"/>
                <a:cs typeface="+mn-lt"/>
              </a:rPr>
              <a:t>Selänne</a:t>
            </a: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 was named one of the '100 Greatest NHL Players' in history.</a:t>
            </a:r>
            <a:endParaRPr lang="en-US" sz="1600" dirty="0">
              <a:solidFill>
                <a:schemeClr val="bg1"/>
              </a:solidFill>
              <a:ea typeface="+mn-lt"/>
              <a:cs typeface="+mn-lt"/>
            </a:endParaRPr>
          </a:p>
          <a:p>
            <a:endParaRPr lang="en-US" sz="1100">
              <a:solidFill>
                <a:schemeClr val="bg1"/>
              </a:solidFill>
              <a:cs typeface="Calibri" panose="020F0502020204030204"/>
            </a:endParaRPr>
          </a:p>
        </p:txBody>
      </p:sp>
      <p:grpSp>
        <p:nvGrpSpPr>
          <p:cNvPr id="27" name="Graphic 4">
            <a:extLst>
              <a:ext uri="{FF2B5EF4-FFF2-40B4-BE49-F238E27FC236}">
                <a16:creationId xmlns:a16="http://schemas.microsoft.com/office/drawing/2014/main" id="{D92F9A1A-77F4-4E16-958B-64BB489FF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22349" y="739986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19A42ED-6B91-49E6-9BDB-6339893E9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29">
              <a:extLst>
                <a:ext uri="{FF2B5EF4-FFF2-40B4-BE49-F238E27FC236}">
                  <a16:creationId xmlns:a16="http://schemas.microsoft.com/office/drawing/2014/main" id="{3B732C3B-202D-4B4E-9C2B-283338B2A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38433EC-2142-4B86-B9BA-25AFE2629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31">
              <a:extLst>
                <a:ext uri="{FF2B5EF4-FFF2-40B4-BE49-F238E27FC236}">
                  <a16:creationId xmlns:a16="http://schemas.microsoft.com/office/drawing/2014/main" id="{2F3A02D8-E8AA-47DC-B215-ED01D604E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1A156CC-0ACD-4554-947F-A9FD30B6A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BACA1F0-7581-48CC-BB3D-29D84E66B1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8C34CDB-6796-4AA3-9001-DA5B717D7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D783F9-0F69-4135-9961-9BAB1C1A6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FFBBC22-B7E4-49E9-9BD1-36B5F62991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E179D1A-1F7F-41FF-A993-7DB78E9EB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565B3A8-B9D8-4EA9-B3DA-DDB2A574BB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891E65D-798E-4741-A582-606A9152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8BAB8E0-D711-471F-8EB7-6F8C42092B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C4C270DE-0BEB-4372-B440-7EADA6FAF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3877" y="4618784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57ACA0C-8702-4043-8D4D-582EAED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3877" y="4618784"/>
            <a:ext cx="365021" cy="36502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21" descr="A picture containing person, outdoor, sport, group&#10;&#10;Description automatically generated">
            <a:extLst>
              <a:ext uri="{FF2B5EF4-FFF2-40B4-BE49-F238E27FC236}">
                <a16:creationId xmlns:a16="http://schemas.microsoft.com/office/drawing/2014/main" id="{8A2D57F6-54FE-4E0A-A028-6BDD42307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067" y="2110317"/>
            <a:ext cx="3748616" cy="374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36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8B3FD6-1F53-4D7F-87D0-9364A4506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  <a:cs typeface="Calibri Light"/>
              </a:rPr>
              <a:t>Finnish national team </a:t>
            </a:r>
            <a:r>
              <a:rPr lang="en-US" sz="3800">
                <a:solidFill>
                  <a:schemeClr val="bg1"/>
                </a:solidFill>
                <a:cs typeface="Calibri Light"/>
              </a:rPr>
              <a:t>and olympics</a:t>
            </a:r>
            <a:endParaRPr lang="en-US" sz="380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9FDEC-7E9F-41E1-81F4-BA568A43A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>
                <a:solidFill>
                  <a:schemeClr val="bg1"/>
                </a:solidFill>
                <a:cs typeface="Calibri"/>
              </a:rPr>
              <a:t>Internationally, Selänne was a long-time member of the Finnish National Team. He played in five World Championships, winning a silver and bronze medal, and in three Canada Cup/World Cup of Hockey tournaments. </a:t>
            </a:r>
            <a:endParaRPr lang="en-US" sz="170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1700">
                <a:solidFill>
                  <a:schemeClr val="bg1"/>
                </a:solidFill>
                <a:cs typeface="Calibri"/>
              </a:rPr>
              <a:t>A six-time Olympian, Selänne helped Finland win three bronze medals and, in 2006, a silver medal. He is the all-time leader in scoring at the Olympic ice hockey tournament with 43 points. </a:t>
            </a:r>
            <a:endParaRPr lang="en-US" sz="1700">
              <a:solidFill>
                <a:schemeClr val="bg1"/>
              </a:solidFill>
              <a:ea typeface="+mn-lt"/>
              <a:cs typeface="+mn-lt"/>
            </a:endParaRPr>
          </a:p>
          <a:p>
            <a:endParaRPr lang="en-US" sz="1700">
              <a:solidFill>
                <a:schemeClr val="bg1"/>
              </a:solidFill>
              <a:cs typeface="Calibri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picture containing person, outdoor, sport&#10;&#10;Description automatically generated">
            <a:extLst>
              <a:ext uri="{FF2B5EF4-FFF2-40B4-BE49-F238E27FC236}">
                <a16:creationId xmlns:a16="http://schemas.microsoft.com/office/drawing/2014/main" id="{6C8C9E1F-A21C-4A23-AC06-355FA1BB3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8321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41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person, sport, group, people&#10;&#10;Description automatically generated">
            <a:extLst>
              <a:ext uri="{FF2B5EF4-FFF2-40B4-BE49-F238E27FC236}">
                <a16:creationId xmlns:a16="http://schemas.microsoft.com/office/drawing/2014/main" id="{6F9AC10E-7509-4442-9252-B6281BCF0B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9" r="16540" b="-1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5" name="Freeform: Shape 7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BD4EE-CA9B-4443-B0F8-A9B15EB18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79" y="796258"/>
            <a:ext cx="4120092" cy="53807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>
                <a:cs typeface="Calibri"/>
              </a:rPr>
              <a:t>Why he inspires us?</a:t>
            </a:r>
          </a:p>
          <a:p>
            <a:r>
              <a:rPr lang="en-US" sz="1800">
                <a:cs typeface="Calibri"/>
              </a:rPr>
              <a:t>Selänne has supported many different organizations during her career, especially childrens. Teemu´s own website supports two different charities. </a:t>
            </a:r>
          </a:p>
          <a:p>
            <a:r>
              <a:rPr lang="en-US" sz="1800">
                <a:ea typeface="+mn-lt"/>
                <a:cs typeface="+mn-lt"/>
              </a:rPr>
              <a:t>Finnish Flash ry is a charitable organisation mainly supporting sports activities aimed for the young, the female, and the disabled. The name comes from the nickname given to Teemu Selänne.</a:t>
            </a:r>
          </a:p>
          <a:p>
            <a:r>
              <a:rPr lang="en-US" sz="1800">
                <a:ea typeface="+mn-lt"/>
                <a:cs typeface="+mn-lt"/>
              </a:rPr>
              <a:t>Youth Sports Foundation is a non-profit organization that features programs for children in 3rd-7th grades. The goal of YSF is to provide kids the opportunity to participate in these sports, and encourage participation at the Junior and Senior High levels.</a:t>
            </a:r>
            <a:endParaRPr lang="en-US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6255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359</Words>
  <Application>Microsoft Office PowerPoint</Application>
  <PresentationFormat>Laajakuva</PresentationFormat>
  <Paragraphs>18</Paragraphs>
  <Slides>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9" baseType="lpstr">
      <vt:lpstr>Aparajita</vt:lpstr>
      <vt:lpstr>Arial</vt:lpstr>
      <vt:lpstr>Calibri</vt:lpstr>
      <vt:lpstr>Calibri Light</vt:lpstr>
      <vt:lpstr>office theme</vt:lpstr>
      <vt:lpstr>Finnish Inspiring Sports Personality</vt:lpstr>
      <vt:lpstr>Information</vt:lpstr>
      <vt:lpstr>Finnish national team and olympics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Päivi Seppälä</dc:creator>
  <cp:lastModifiedBy>Päivi Seppälä</cp:lastModifiedBy>
  <cp:revision>256</cp:revision>
  <dcterms:created xsi:type="dcterms:W3CDTF">2021-10-05T15:51:15Z</dcterms:created>
  <dcterms:modified xsi:type="dcterms:W3CDTF">2021-10-25T08:18:40Z</dcterms:modified>
</cp:coreProperties>
</file>