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8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5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7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8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8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1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7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2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5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02DF-6EDD-452E-8A85-899389F25F69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2FA6-4FC1-47C3-B26C-8499ABD16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infantil.museofridakahlo.org.mx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Frieda Kahlo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7624943" cy="16002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3" r="15773"/>
          <a:stretch>
            <a:fillRect/>
          </a:stretch>
        </p:blipFill>
        <p:spPr>
          <a:xfrm>
            <a:off x="1763486" y="1653631"/>
            <a:ext cx="7645537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4267" y="850266"/>
            <a:ext cx="7259184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Frieda Kahlo was born  in Mexico.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2539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95" y="1085397"/>
            <a:ext cx="4254728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Pupils in Spain have </a:t>
            </a:r>
            <a:br>
              <a:rPr lang="en-GB" sz="3000" dirty="0" smtClean="0"/>
            </a:br>
            <a:r>
              <a:rPr lang="en-GB" sz="3000" dirty="0" smtClean="0"/>
              <a:t>been finding out about </a:t>
            </a:r>
            <a:br>
              <a:rPr lang="en-GB" sz="3000" dirty="0" smtClean="0"/>
            </a:br>
            <a:r>
              <a:rPr lang="en-GB" sz="3000" dirty="0" smtClean="0"/>
              <a:t>her work.</a:t>
            </a:r>
          </a:p>
          <a:p>
            <a:endParaRPr lang="en-GB" sz="3000" dirty="0"/>
          </a:p>
          <a:p>
            <a:r>
              <a:rPr lang="en-GB" sz="3000" dirty="0" smtClean="0"/>
              <a:t>They used books, pictures and a </a:t>
            </a:r>
            <a:r>
              <a:rPr lang="en-GB" sz="3000" smtClean="0"/>
              <a:t>children’s </a:t>
            </a:r>
            <a:r>
              <a:rPr lang="en-GB" sz="3000" smtClean="0">
                <a:hlinkClick r:id="rId2"/>
              </a:rPr>
              <a:t>website</a:t>
            </a:r>
            <a:endParaRPr lang="en-GB" sz="300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4" b="19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9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4" y="987425"/>
            <a:ext cx="4019596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Frieda Kahlo said,</a:t>
            </a:r>
            <a:endParaRPr lang="en-GB" sz="3000" dirty="0"/>
          </a:p>
          <a:p>
            <a:r>
              <a:rPr lang="en-GB" sz="3000" dirty="0" smtClean="0"/>
              <a:t>‘I paint flowers so that they will not die.’</a:t>
            </a:r>
          </a:p>
          <a:p>
            <a:r>
              <a:rPr lang="en-GB" sz="3000" dirty="0" smtClean="0"/>
              <a:t>She also said, </a:t>
            </a:r>
          </a:p>
          <a:p>
            <a:r>
              <a:rPr lang="en-GB" sz="3000" dirty="0" smtClean="0"/>
              <a:t>‘I paint self-portraits because I am so often alone, because I am the person I know best.’</a:t>
            </a:r>
            <a:endParaRPr lang="en-GB" sz="3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7" b="200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86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4" y="987425"/>
            <a:ext cx="4019596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Here are some of her paintings.</a:t>
            </a:r>
            <a:endParaRPr lang="en-GB" sz="30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8" b="183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08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4" y="987425"/>
            <a:ext cx="4019596" cy="3811588"/>
          </a:xfrm>
        </p:spPr>
        <p:txBody>
          <a:bodyPr>
            <a:normAutofit/>
          </a:bodyPr>
          <a:lstStyle/>
          <a:p>
            <a:endParaRPr lang="en-GB" sz="3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1" b="19261"/>
          <a:stretch>
            <a:fillRect/>
          </a:stretch>
        </p:blipFill>
        <p:spPr>
          <a:xfrm>
            <a:off x="3208916" y="987425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13322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4" y="987425"/>
            <a:ext cx="4019596" cy="3811588"/>
          </a:xfrm>
        </p:spPr>
        <p:txBody>
          <a:bodyPr>
            <a:normAutofit/>
          </a:bodyPr>
          <a:lstStyle/>
          <a:p>
            <a:endParaRPr lang="en-GB" sz="30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28" b="23728"/>
          <a:stretch>
            <a:fillRect/>
          </a:stretch>
        </p:blipFill>
        <p:spPr>
          <a:xfrm>
            <a:off x="2938751" y="987425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3884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33" y="987425"/>
            <a:ext cx="4163287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 Spanish children drew some self portraits.</a:t>
            </a:r>
          </a:p>
          <a:p>
            <a:r>
              <a:rPr lang="en-GB" sz="3000" dirty="0" smtClean="0"/>
              <a:t>Then, they made some frames for their portraits, inspired by the work of Frieda Kahlo.</a:t>
            </a:r>
            <a:endParaRPr lang="en-GB" sz="3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0" b="23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91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969" y="758826"/>
            <a:ext cx="4111037" cy="381158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Your task:</a:t>
            </a:r>
          </a:p>
          <a:p>
            <a:endParaRPr lang="en-GB" sz="3000" dirty="0"/>
          </a:p>
          <a:p>
            <a:r>
              <a:rPr lang="en-GB" sz="3000" dirty="0" smtClean="0"/>
              <a:t>Make a colourful border around your self- portrait, in the style of Frieda Kahlo.</a:t>
            </a:r>
            <a:endParaRPr lang="en-GB" sz="3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3" b="206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80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Frieda Kahlo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Frieda Kahlo</dc:title>
  <dc:creator>Diana Linford</dc:creator>
  <cp:lastModifiedBy>Diana Linford</cp:lastModifiedBy>
  <cp:revision>6</cp:revision>
  <dcterms:created xsi:type="dcterms:W3CDTF">2018-05-23T11:33:16Z</dcterms:created>
  <dcterms:modified xsi:type="dcterms:W3CDTF">2018-05-23T12:10:50Z</dcterms:modified>
</cp:coreProperties>
</file>