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87" r:id="rId7"/>
    <p:sldId id="27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8" r:id="rId16"/>
    <p:sldId id="289" r:id="rId17"/>
    <p:sldId id="290" r:id="rId18"/>
    <p:sldId id="292" r:id="rId19"/>
    <p:sldId id="268" r:id="rId20"/>
    <p:sldId id="269" r:id="rId21"/>
    <p:sldId id="291" r:id="rId22"/>
    <p:sldId id="271" r:id="rId23"/>
    <p:sldId id="272" r:id="rId24"/>
    <p:sldId id="273" r:id="rId25"/>
    <p:sldId id="274" r:id="rId26"/>
    <p:sldId id="283" r:id="rId27"/>
    <p:sldId id="284" r:id="rId28"/>
    <p:sldId id="285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6" r:id="rId38"/>
    <p:sldId id="293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256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6A505-671B-463A-ACE7-BF86C1537D86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0B041-4283-44CC-B271-825694C978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3438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102783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385732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058169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316962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378359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594043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02222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59262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45661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253835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254034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64115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61751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02166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13521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21888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02752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CF132C9-8785-453B-8D80-83FC0B49CE09}" type="datetimeFigureOut">
              <a:rPr lang="pl-PL" smtClean="0"/>
              <a:t>2017-05-22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A19D197-2343-43BB-BD2D-E1BFA7AF5D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090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microsoft.com/office/2007/relationships/hdphoto" Target="../media/hdphoto3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microsoft.com/office/2007/relationships/hdphoto" Target="../media/hdphoto2.wdp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0009" y="1179519"/>
            <a:ext cx="7533524" cy="27665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8000" dirty="0" smtClean="0"/>
              <a:t>PRZEDSZKOLE NR 81</a:t>
            </a:r>
            <a:br>
              <a:rPr lang="pl-PL" sz="8000" dirty="0" smtClean="0"/>
            </a:br>
            <a:endParaRPr lang="pl-PL" sz="8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21424808">
            <a:off x="532341" y="3284386"/>
            <a:ext cx="7512060" cy="550333"/>
          </a:xfrm>
        </p:spPr>
        <p:txBody>
          <a:bodyPr/>
          <a:lstStyle/>
          <a:p>
            <a:r>
              <a:rPr lang="pl-PL" sz="3200" b="1" dirty="0" smtClean="0"/>
              <a:t>WARSAW</a:t>
            </a:r>
          </a:p>
          <a:p>
            <a:r>
              <a:rPr lang="pl-PL" sz="4400" b="1" dirty="0" smtClean="0"/>
              <a:t>POLAND</a:t>
            </a:r>
            <a:endParaRPr lang="pl-PL" sz="4400" b="1" dirty="0"/>
          </a:p>
        </p:txBody>
      </p:sp>
      <p:pic>
        <p:nvPicPr>
          <p:cNvPr id="1026" name="Picture 2" descr="Znalezione obrazy dla zapytania FLAGA POLS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39" y="4025691"/>
            <a:ext cx="2232248" cy="1752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http://www.przedszkole81waw.szkolnastrona.pl/container/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298"/>
            <a:ext cx="1730709" cy="1481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 descr="http://www.przedszkole81waw.szkolnastrona.pl/container/logo_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6510"/>
            <a:ext cx="2548364" cy="1022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https://previews.123rf.com/images/teresaterra/teresaterra1406/teresaterra140600008/29090286-stylized-map-of-Poland-on-white-and-red-flag-filled-with-image--Stock-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40" y="4020786"/>
            <a:ext cx="2616258" cy="1752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141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824" y="152025"/>
            <a:ext cx="7797662" cy="1158140"/>
          </a:xfrm>
        </p:spPr>
        <p:txBody>
          <a:bodyPr/>
          <a:lstStyle/>
          <a:p>
            <a:pPr algn="ctr"/>
            <a:r>
              <a:rPr lang="pl-PL" sz="4800" dirty="0" err="1" smtClean="0"/>
              <a:t>November</a:t>
            </a:r>
            <a:r>
              <a:rPr lang="pl-PL" sz="4800" dirty="0" smtClean="0"/>
              <a:t> </a:t>
            </a:r>
            <a:r>
              <a:rPr lang="pl-PL" dirty="0"/>
              <a:t/>
            </a:r>
            <a:br>
              <a:rPr lang="pl-PL" dirty="0"/>
            </a:br>
            <a:r>
              <a:rPr lang="pl-PL" sz="4000" dirty="0" err="1" smtClean="0"/>
              <a:t>fruits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7504" y="1412776"/>
            <a:ext cx="3985896" cy="3671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err="1" smtClean="0"/>
              <a:t>Teaching</a:t>
            </a:r>
            <a:r>
              <a:rPr lang="pl-PL" sz="2400" dirty="0" smtClean="0"/>
              <a:t> </a:t>
            </a:r>
            <a:r>
              <a:rPr lang="pl-PL" sz="2400" dirty="0" err="1" smtClean="0"/>
              <a:t>about</a:t>
            </a:r>
            <a:r>
              <a:rPr lang="pl-PL" sz="2400" dirty="0" smtClean="0"/>
              <a:t> </a:t>
            </a:r>
            <a:r>
              <a:rPr lang="pl-PL" sz="2400" dirty="0" err="1" smtClean="0"/>
              <a:t>fruits</a:t>
            </a:r>
            <a:endParaRPr lang="pl-PL" sz="2400" dirty="0" smtClean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860032" y="1310165"/>
            <a:ext cx="3816424" cy="3458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err="1" smtClean="0"/>
              <a:t>Workshops</a:t>
            </a:r>
            <a:r>
              <a:rPr lang="pl-PL" sz="2400" dirty="0" smtClean="0"/>
              <a:t> with </a:t>
            </a:r>
            <a:r>
              <a:rPr lang="pl-PL" sz="2400" dirty="0" err="1" smtClean="0"/>
              <a:t>parents</a:t>
            </a:r>
            <a:r>
              <a:rPr lang="pl-PL" sz="2800" dirty="0" smtClean="0"/>
              <a:t> 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901530"/>
            <a:ext cx="5452382" cy="3634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G:\ZDJĘCIA PAŹDZIERNIK 2016 GR I\WP_20161006_10_45_34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1392" y="2694442"/>
            <a:ext cx="3634920" cy="2049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11260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869" y="116632"/>
            <a:ext cx="7797662" cy="1158140"/>
          </a:xfrm>
        </p:spPr>
        <p:txBody>
          <a:bodyPr/>
          <a:lstStyle/>
          <a:p>
            <a:pPr algn="ctr"/>
            <a:r>
              <a:rPr lang="pl-PL" sz="4000" dirty="0" err="1" smtClean="0"/>
              <a:t>Fruit</a:t>
            </a:r>
            <a:r>
              <a:rPr lang="pl-PL" sz="4000" dirty="0" smtClean="0"/>
              <a:t> </a:t>
            </a:r>
            <a:r>
              <a:rPr lang="pl-PL" sz="4000" dirty="0" err="1" smtClean="0"/>
              <a:t>coctail</a:t>
            </a:r>
            <a:endParaRPr lang="pl-PL" sz="40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4382705" cy="2924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ymbol zastępczy zawartości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19779"/>
            <a:ext cx="4284917" cy="2859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29" y="980728"/>
            <a:ext cx="2265625" cy="1559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620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869" y="27678"/>
            <a:ext cx="7797662" cy="1158140"/>
          </a:xfrm>
        </p:spPr>
        <p:txBody>
          <a:bodyPr/>
          <a:lstStyle/>
          <a:p>
            <a:pPr algn="ctr"/>
            <a:r>
              <a:rPr lang="pl-PL" sz="4000" dirty="0" err="1"/>
              <a:t>Fruit</a:t>
            </a:r>
            <a:r>
              <a:rPr lang="pl-PL" sz="4000" dirty="0"/>
              <a:t> </a:t>
            </a:r>
            <a:r>
              <a:rPr lang="pl-PL" sz="4000" dirty="0" err="1"/>
              <a:t>coctail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1" y="1052735"/>
            <a:ext cx="410023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564904"/>
            <a:ext cx="4284917" cy="2859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632">
            <a:off x="5977891" y="441555"/>
            <a:ext cx="1278691" cy="1772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135">
            <a:off x="1403648" y="4023846"/>
            <a:ext cx="886968" cy="1432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0823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5408" y="116632"/>
            <a:ext cx="779766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‚</a:t>
            </a:r>
            <a:r>
              <a:rPr lang="en-US" dirty="0" smtClean="0"/>
              <a:t>crazy faces</a:t>
            </a:r>
            <a:r>
              <a:rPr lang="pl-PL" dirty="0" smtClean="0"/>
              <a:t>’</a:t>
            </a:r>
            <a:r>
              <a:rPr lang="en-US" dirty="0" smtClean="0"/>
              <a:t> </a:t>
            </a:r>
            <a:r>
              <a:rPr lang="en-US" dirty="0"/>
              <a:t>using the shapes of fruit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47319" y="1541121"/>
            <a:ext cx="4668125" cy="3115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7672" y="1541122"/>
            <a:ext cx="4668124" cy="3115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15" y="2130638"/>
            <a:ext cx="958248" cy="968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21486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7848872" cy="522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9858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685" y="0"/>
            <a:ext cx="7796030" cy="1158140"/>
          </a:xfrm>
        </p:spPr>
        <p:txBody>
          <a:bodyPr/>
          <a:lstStyle/>
          <a:p>
            <a:pPr algn="r"/>
            <a:r>
              <a:rPr lang="pl-PL" sz="4000" dirty="0" smtClean="0"/>
              <a:t>Project </a:t>
            </a:r>
            <a:r>
              <a:rPr lang="pl-PL" sz="4000" dirty="0" err="1" smtClean="0"/>
              <a:t>meeting</a:t>
            </a:r>
            <a:r>
              <a:rPr lang="pl-PL" sz="4000" dirty="0" smtClean="0"/>
              <a:t> in Poland</a:t>
            </a:r>
            <a:endParaRPr lang="pl-PL" sz="40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626866" y="1198772"/>
            <a:ext cx="7685284" cy="430028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Meeting with Targówek </a:t>
            </a:r>
            <a:r>
              <a:rPr lang="pl-PL" dirty="0" err="1" smtClean="0">
                <a:solidFill>
                  <a:schemeClr val="tx1"/>
                </a:solidFill>
              </a:rPr>
              <a:t>district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err="1" smtClean="0">
                <a:solidFill>
                  <a:schemeClr val="tx1"/>
                </a:solidFill>
              </a:rPr>
              <a:t>mayor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err="1" smtClean="0">
                <a:solidFill>
                  <a:schemeClr val="tx1"/>
                </a:solidFill>
              </a:rPr>
              <a:t>Mr</a:t>
            </a:r>
            <a:r>
              <a:rPr lang="pl-PL" dirty="0" smtClean="0">
                <a:solidFill>
                  <a:schemeClr val="tx1"/>
                </a:solidFill>
              </a:rPr>
              <a:t>. Sławomir Antonik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651" y="2564904"/>
            <a:ext cx="4408857" cy="2485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ymbol zastępczy zawartości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9992" y="1703712"/>
            <a:ext cx="4151627" cy="2342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" y="58839"/>
            <a:ext cx="1642308" cy="12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70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352227" y="927846"/>
            <a:ext cx="3591317" cy="679994"/>
          </a:xfrm>
        </p:spPr>
        <p:txBody>
          <a:bodyPr/>
          <a:lstStyle/>
          <a:p>
            <a:r>
              <a:rPr lang="pl-PL" dirty="0" err="1" smtClean="0">
                <a:solidFill>
                  <a:schemeClr val="tx1"/>
                </a:solidFill>
              </a:rPr>
              <a:t>Choosing</a:t>
            </a:r>
            <a:r>
              <a:rPr lang="pl-PL" dirty="0" smtClean="0">
                <a:solidFill>
                  <a:schemeClr val="tx1"/>
                </a:solidFill>
              </a:rPr>
              <a:t> logo </a:t>
            </a:r>
            <a:r>
              <a:rPr lang="pl-PL" dirty="0" err="1" smtClean="0">
                <a:solidFill>
                  <a:schemeClr val="tx1"/>
                </a:solidFill>
              </a:rPr>
              <a:t>project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908196"/>
            <a:ext cx="4088040" cy="2304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238852" y="4676296"/>
            <a:ext cx="4113375" cy="720080"/>
          </a:xfrm>
        </p:spPr>
        <p:txBody>
          <a:bodyPr/>
          <a:lstStyle/>
          <a:p>
            <a:r>
              <a:rPr lang="pl-PL" dirty="0" err="1" smtClean="0">
                <a:solidFill>
                  <a:schemeClr val="tx1"/>
                </a:solidFill>
              </a:rPr>
              <a:t>Visit</a:t>
            </a:r>
            <a:r>
              <a:rPr lang="pl-PL" dirty="0" smtClean="0">
                <a:solidFill>
                  <a:schemeClr val="tx1"/>
                </a:solidFill>
              </a:rPr>
              <a:t> in </a:t>
            </a:r>
            <a:r>
              <a:rPr lang="pl-PL" dirty="0" err="1" smtClean="0">
                <a:solidFill>
                  <a:schemeClr val="tx1"/>
                </a:solidFill>
              </a:rPr>
              <a:t>Elementary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err="1" smtClean="0">
                <a:solidFill>
                  <a:schemeClr val="tx1"/>
                </a:solidFill>
              </a:rPr>
              <a:t>school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2455" y="2924943"/>
            <a:ext cx="4380155" cy="2471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486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1520" y="260648"/>
            <a:ext cx="3591317" cy="679994"/>
          </a:xfrm>
        </p:spPr>
        <p:txBody>
          <a:bodyPr/>
          <a:lstStyle/>
          <a:p>
            <a:r>
              <a:rPr lang="pl-PL" dirty="0" err="1" smtClean="0">
                <a:solidFill>
                  <a:schemeClr val="tx1"/>
                </a:solidFill>
              </a:rPr>
              <a:t>Our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err="1" smtClean="0">
                <a:solidFill>
                  <a:schemeClr val="tx1"/>
                </a:solidFill>
              </a:rPr>
              <a:t>time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" y="955418"/>
            <a:ext cx="4461859" cy="2977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92" y="2708920"/>
            <a:ext cx="410234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4712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103" y="0"/>
            <a:ext cx="7796030" cy="1158140"/>
          </a:xfrm>
        </p:spPr>
        <p:txBody>
          <a:bodyPr/>
          <a:lstStyle/>
          <a:p>
            <a:pPr algn="ctr"/>
            <a:r>
              <a:rPr lang="pl-PL" sz="4000" dirty="0" err="1" smtClean="0"/>
              <a:t>Activities</a:t>
            </a:r>
            <a:r>
              <a:rPr lang="pl-PL" sz="4000" dirty="0" smtClean="0"/>
              <a:t> with </a:t>
            </a:r>
            <a:r>
              <a:rPr lang="pl-PL" sz="4000" dirty="0" err="1" smtClean="0"/>
              <a:t>children</a:t>
            </a:r>
            <a:endParaRPr lang="pl-PL" sz="40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4423935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32752" y="2780928"/>
            <a:ext cx="4154045" cy="2664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647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869" y="0"/>
            <a:ext cx="779766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300" dirty="0" smtClean="0"/>
              <a:t>DECEMBER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FISH AND SEA FOOD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" y="1158140"/>
            <a:ext cx="4351346" cy="2903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ymbol zastępczy zawartości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13" y="2420888"/>
            <a:ext cx="431603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8882">
            <a:off x="6732240" y="980728"/>
            <a:ext cx="1641210" cy="1214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24" y="1158140"/>
            <a:ext cx="939183" cy="1174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29808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6000" dirty="0" smtClean="0"/>
              <a:t>Project </a:t>
            </a:r>
            <a:r>
              <a:rPr lang="pl-PL" sz="6000" dirty="0" err="1" smtClean="0"/>
              <a:t>Activities</a:t>
            </a:r>
            <a:r>
              <a:rPr lang="pl-PL" sz="6000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September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85205" y="1843939"/>
            <a:ext cx="4245681" cy="35306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 smtClean="0"/>
              <a:t>        Project logo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8" y="2636912"/>
            <a:ext cx="4090751" cy="2306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G:\2016-2017\GRUPA II\ERASMUS+ LOGO\IMG_9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" y="2420888"/>
            <a:ext cx="4428492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87944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7976" y="0"/>
            <a:ext cx="7797662" cy="1158140"/>
          </a:xfrm>
        </p:spPr>
        <p:txBody>
          <a:bodyPr/>
          <a:lstStyle/>
          <a:p>
            <a:pPr algn="ctr"/>
            <a:r>
              <a:rPr lang="pl-PL" sz="4000" dirty="0" err="1" smtClean="0"/>
              <a:t>Playing</a:t>
            </a:r>
            <a:r>
              <a:rPr lang="pl-PL" sz="4000" dirty="0" smtClean="0"/>
              <a:t> with </a:t>
            </a:r>
            <a:r>
              <a:rPr lang="pl-PL" sz="4000" dirty="0" err="1" smtClean="0"/>
              <a:t>fish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2762" y="1678540"/>
            <a:ext cx="4580892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3075" y="1723387"/>
            <a:ext cx="4604278" cy="3030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205">
            <a:off x="7092280" y="1338699"/>
            <a:ext cx="939183" cy="1174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5219">
            <a:off x="6984393" y="3802152"/>
            <a:ext cx="1641210" cy="1214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0474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823"/>
            <a:ext cx="779766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err="1" smtClean="0"/>
              <a:t>Promotion</a:t>
            </a:r>
            <a:r>
              <a:rPr lang="pl-PL" dirty="0" smtClean="0"/>
              <a:t> </a:t>
            </a:r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project</a:t>
            </a:r>
            <a:r>
              <a:rPr lang="pl-PL" dirty="0" smtClean="0"/>
              <a:t> in </a:t>
            </a:r>
            <a:r>
              <a:rPr lang="pl-PL" dirty="0" err="1" smtClean="0"/>
              <a:t>Polish</a:t>
            </a:r>
            <a:r>
              <a:rPr lang="pl-PL" dirty="0" smtClean="0"/>
              <a:t> Radio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8" y="980729"/>
            <a:ext cx="3295909" cy="4394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60" y="980730"/>
            <a:ext cx="3295909" cy="4394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7684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1057" y="116632"/>
            <a:ext cx="779766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300" dirty="0" smtClean="0"/>
              <a:t>JANUARY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GRAINS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412776"/>
            <a:ext cx="4208135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70" y="2492896"/>
            <a:ext cx="4423098" cy="295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0534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996" y="27678"/>
            <a:ext cx="7797662" cy="1158140"/>
          </a:xfrm>
        </p:spPr>
        <p:txBody>
          <a:bodyPr/>
          <a:lstStyle/>
          <a:p>
            <a:pPr algn="ctr"/>
            <a:r>
              <a:rPr lang="pl-PL" sz="4000" dirty="0" err="1" smtClean="0"/>
              <a:t>Grains</a:t>
            </a:r>
            <a:r>
              <a:rPr lang="pl-PL" sz="4000" dirty="0" smtClean="0"/>
              <a:t> for </a:t>
            </a:r>
            <a:r>
              <a:rPr lang="pl-PL" sz="4000" dirty="0" err="1" smtClean="0"/>
              <a:t>birds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" y="980570"/>
            <a:ext cx="4393611" cy="2932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85810"/>
            <a:ext cx="4276145" cy="2853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335" y="836712"/>
            <a:ext cx="1196323" cy="1443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05064"/>
            <a:ext cx="999089" cy="1489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5446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13625" y="27678"/>
            <a:ext cx="7797662" cy="1151965"/>
          </a:xfrm>
        </p:spPr>
        <p:txBody>
          <a:bodyPr/>
          <a:lstStyle/>
          <a:p>
            <a:pPr algn="ctr"/>
            <a:r>
              <a:rPr lang="pl-PL" dirty="0" err="1"/>
              <a:t>Grains</a:t>
            </a:r>
            <a:r>
              <a:rPr lang="pl-PL" dirty="0"/>
              <a:t> for </a:t>
            </a:r>
            <a:r>
              <a:rPr lang="pl-PL" dirty="0" err="1"/>
              <a:t>birds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88" y="908720"/>
            <a:ext cx="6703936" cy="4466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875">
            <a:off x="7577202" y="105065"/>
            <a:ext cx="921308" cy="1158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340">
            <a:off x="170131" y="176576"/>
            <a:ext cx="1117797" cy="1315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7499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9552" y="-21138"/>
            <a:ext cx="7797662" cy="1158140"/>
          </a:xfrm>
        </p:spPr>
        <p:txBody>
          <a:bodyPr/>
          <a:lstStyle/>
          <a:p>
            <a:pPr algn="ctr"/>
            <a:r>
              <a:rPr lang="pl-PL" sz="4000" dirty="0" smtClean="0"/>
              <a:t>We </a:t>
            </a:r>
            <a:r>
              <a:rPr lang="pl-PL" sz="4000" dirty="0" err="1" smtClean="0"/>
              <a:t>are</a:t>
            </a:r>
            <a:r>
              <a:rPr lang="pl-PL" sz="4000" dirty="0" smtClean="0"/>
              <a:t> </a:t>
            </a:r>
            <a:r>
              <a:rPr lang="pl-PL" sz="4000" dirty="0" err="1" smtClean="0"/>
              <a:t>cooking</a:t>
            </a:r>
            <a:r>
              <a:rPr lang="pl-PL" sz="4000" dirty="0" smtClean="0"/>
              <a:t>!</a:t>
            </a:r>
            <a:endParaRPr lang="pl-PL" sz="40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3147"/>
            <a:ext cx="5965132" cy="4473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8413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869" y="0"/>
            <a:ext cx="7797662" cy="1158140"/>
          </a:xfrm>
        </p:spPr>
        <p:txBody>
          <a:bodyPr/>
          <a:lstStyle/>
          <a:p>
            <a:pPr algn="ctr"/>
            <a:r>
              <a:rPr lang="pl-PL" sz="4000" dirty="0" smtClean="0"/>
              <a:t>SANDWICHES WITH CRESS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10023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10" y="2564904"/>
            <a:ext cx="4385386" cy="2926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75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2901" y="0"/>
            <a:ext cx="7797662" cy="1158140"/>
          </a:xfrm>
        </p:spPr>
        <p:txBody>
          <a:bodyPr/>
          <a:lstStyle/>
          <a:p>
            <a:pPr algn="ctr"/>
            <a:r>
              <a:rPr lang="pl-PL" dirty="0"/>
              <a:t>SANDWICHES WITH CRESS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" y="980728"/>
            <a:ext cx="442393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36912"/>
            <a:ext cx="4275909" cy="2853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3654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700" y="27678"/>
            <a:ext cx="7797662" cy="1158140"/>
          </a:xfrm>
        </p:spPr>
        <p:txBody>
          <a:bodyPr/>
          <a:lstStyle/>
          <a:p>
            <a:pPr algn="ctr"/>
            <a:r>
              <a:rPr lang="pl-PL" sz="4000" dirty="0" err="1" smtClean="0"/>
              <a:t>Tasty</a:t>
            </a:r>
            <a:r>
              <a:rPr lang="pl-PL" sz="4000" dirty="0" smtClean="0"/>
              <a:t> </a:t>
            </a:r>
            <a:r>
              <a:rPr lang="pl-PL" sz="4000" dirty="0" err="1" smtClean="0"/>
              <a:t>sandwiches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3888358" cy="259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88840"/>
            <a:ext cx="4644857" cy="3099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6854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350" y="0"/>
            <a:ext cx="779766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300" dirty="0" smtClean="0"/>
              <a:t>FEBRUARY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DAIRY PRODUCTS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10023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93" y="1988840"/>
            <a:ext cx="431603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5675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25861" y="188640"/>
            <a:ext cx="7797662" cy="1151965"/>
          </a:xfrm>
        </p:spPr>
        <p:txBody>
          <a:bodyPr/>
          <a:lstStyle/>
          <a:p>
            <a:pPr algn="ctr"/>
            <a:r>
              <a:rPr lang="pl-PL" sz="4800" dirty="0" smtClean="0"/>
              <a:t>OCTOBER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4000" dirty="0" err="1" smtClean="0"/>
              <a:t>vegetables</a:t>
            </a:r>
            <a:endParaRPr lang="pl-PL" sz="40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5070059" cy="3385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ole tekstowe 2"/>
          <p:cNvSpPr txBox="1"/>
          <p:nvPr/>
        </p:nvSpPr>
        <p:spPr>
          <a:xfrm>
            <a:off x="5248705" y="2132856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PUMPKIN DAY – MEETING WITH PARENTS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642487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351" y="0"/>
            <a:ext cx="779766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The Day of </a:t>
            </a:r>
            <a:r>
              <a:rPr lang="pl-PL" dirty="0" err="1" smtClean="0"/>
              <a:t>Healthy</a:t>
            </a:r>
            <a:r>
              <a:rPr lang="pl-PL" dirty="0" smtClean="0"/>
              <a:t> Food – </a:t>
            </a:r>
            <a:r>
              <a:rPr lang="pl-PL" dirty="0" err="1" smtClean="0"/>
              <a:t>promotion</a:t>
            </a:r>
            <a:r>
              <a:rPr lang="pl-PL" dirty="0" smtClean="0"/>
              <a:t> of </a:t>
            </a:r>
            <a:r>
              <a:rPr lang="pl-PL" dirty="0" err="1" smtClean="0"/>
              <a:t>Healthyland</a:t>
            </a:r>
            <a:r>
              <a:rPr lang="pl-PL" dirty="0" smtClean="0"/>
              <a:t> </a:t>
            </a:r>
            <a:r>
              <a:rPr lang="pl-PL" dirty="0" err="1" smtClean="0"/>
              <a:t>project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0" y="1340768"/>
            <a:ext cx="4208135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20" y="2204864"/>
            <a:ext cx="431603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3015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350" y="27678"/>
            <a:ext cx="779766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Meeting with </a:t>
            </a:r>
            <a:r>
              <a:rPr lang="pl-PL" dirty="0" err="1" smtClean="0"/>
              <a:t>famous</a:t>
            </a:r>
            <a:r>
              <a:rPr lang="pl-PL" dirty="0" smtClean="0"/>
              <a:t> </a:t>
            </a:r>
            <a:r>
              <a:rPr lang="pl-PL" dirty="0" err="1" smtClean="0"/>
              <a:t>polish</a:t>
            </a:r>
            <a:r>
              <a:rPr lang="pl-PL" dirty="0" smtClean="0"/>
              <a:t> </a:t>
            </a:r>
            <a:r>
              <a:rPr lang="pl-PL" dirty="0" err="1" smtClean="0"/>
              <a:t>cook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Karol Okrasa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3" y="1165393"/>
            <a:ext cx="4338435" cy="2895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03" y="2276872"/>
            <a:ext cx="4229105" cy="3197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626" y="1844824"/>
            <a:ext cx="894370" cy="166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0124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869" y="188640"/>
            <a:ext cx="779766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300" dirty="0" smtClean="0"/>
              <a:t>MARCH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HERBS AND SPRING VEGETABLES</a:t>
            </a:r>
            <a:endParaRPr lang="pl-PL" dirty="0"/>
          </a:p>
        </p:txBody>
      </p:sp>
      <p:pic>
        <p:nvPicPr>
          <p:cNvPr id="17" name="Symbol zastępczy zawartości 1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431603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Symbol zastępczy zawartości 1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64904"/>
            <a:ext cx="4138466" cy="2761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3348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9937" y="0"/>
            <a:ext cx="7797662" cy="1158140"/>
          </a:xfrm>
        </p:spPr>
        <p:txBody>
          <a:bodyPr/>
          <a:lstStyle/>
          <a:p>
            <a:pPr algn="ctr"/>
            <a:r>
              <a:rPr lang="pl-PL" sz="4000" dirty="0" err="1" smtClean="0"/>
              <a:t>Sowing</a:t>
            </a:r>
            <a:r>
              <a:rPr lang="pl-PL" sz="4000" dirty="0" smtClean="0"/>
              <a:t> </a:t>
            </a:r>
            <a:r>
              <a:rPr lang="pl-PL" sz="4000" dirty="0" err="1" smtClean="0"/>
              <a:t>seeds</a:t>
            </a:r>
            <a:r>
              <a:rPr lang="pl-PL" sz="4000" dirty="0" smtClean="0"/>
              <a:t> from </a:t>
            </a:r>
            <a:r>
              <a:rPr lang="pl-PL" sz="4000" dirty="0" err="1" smtClean="0"/>
              <a:t>our</a:t>
            </a:r>
            <a:r>
              <a:rPr lang="pl-PL" sz="4000" dirty="0" smtClean="0"/>
              <a:t> </a:t>
            </a:r>
            <a:r>
              <a:rPr lang="pl-PL" sz="4000" dirty="0" err="1" smtClean="0"/>
              <a:t>partners</a:t>
            </a:r>
            <a:endParaRPr lang="pl-PL" sz="40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980728"/>
            <a:ext cx="442393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38" y="2780928"/>
            <a:ext cx="4138466" cy="2761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7589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" y="2132856"/>
            <a:ext cx="4285712" cy="2860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60" y="116632"/>
            <a:ext cx="431603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Znalezione obrazy dla zapytania zioł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0968"/>
            <a:ext cx="1867470" cy="2260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756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1832" y="1068016"/>
            <a:ext cx="5287144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84784"/>
            <a:ext cx="431603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5196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842" y="27678"/>
            <a:ext cx="779766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300" dirty="0" smtClean="0"/>
              <a:t>APRIL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WATER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4247954" cy="2834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68" y="1161320"/>
            <a:ext cx="4153327" cy="2771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4" y="908720"/>
            <a:ext cx="959657" cy="123332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65104"/>
            <a:ext cx="959657" cy="123332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86" y="1156152"/>
            <a:ext cx="959657" cy="123332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450034"/>
            <a:ext cx="959657" cy="123332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31" y="27112"/>
            <a:ext cx="959657" cy="123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32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2965" y="1446655"/>
            <a:ext cx="5095345" cy="2865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176" y="1357865"/>
            <a:ext cx="931197" cy="1196752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012" y="227647"/>
            <a:ext cx="931197" cy="1196752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29" y="2965822"/>
            <a:ext cx="931197" cy="1196752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202" y="4243477"/>
            <a:ext cx="931197" cy="1196752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23" y="161113"/>
            <a:ext cx="931197" cy="1196752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29" y="1526588"/>
            <a:ext cx="931197" cy="1196752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4968" y="1375133"/>
            <a:ext cx="5109439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510" y="2801229"/>
            <a:ext cx="931197" cy="119675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95956"/>
            <a:ext cx="931197" cy="119675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8" y="130893"/>
            <a:ext cx="931197" cy="119675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" y="2781369"/>
            <a:ext cx="931197" cy="1196752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" y="4173261"/>
            <a:ext cx="931197" cy="1196752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" y="1402071"/>
            <a:ext cx="931197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18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204864"/>
            <a:ext cx="7797662" cy="1158140"/>
          </a:xfrm>
        </p:spPr>
        <p:txBody>
          <a:bodyPr/>
          <a:lstStyle/>
          <a:p>
            <a:pPr algn="ctr"/>
            <a:r>
              <a:rPr lang="pl-PL" dirty="0" err="1" smtClean="0"/>
              <a:t>Thank</a:t>
            </a:r>
            <a:r>
              <a:rPr lang="pl-PL" dirty="0" smtClean="0"/>
              <a:t> </a:t>
            </a:r>
            <a:r>
              <a:rPr lang="pl-PL" dirty="0" err="1" smtClean="0"/>
              <a:t>you</a:t>
            </a:r>
            <a:r>
              <a:rPr lang="pl-PL" dirty="0" smtClean="0"/>
              <a:t> for </a:t>
            </a:r>
            <a:r>
              <a:rPr lang="pl-PL" dirty="0" err="1" smtClean="0"/>
              <a:t>your</a:t>
            </a:r>
            <a:r>
              <a:rPr lang="pl-PL" dirty="0" smtClean="0"/>
              <a:t> </a:t>
            </a:r>
            <a:r>
              <a:rPr lang="pl-PL" dirty="0" err="1" smtClean="0"/>
              <a:t>attention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4683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350" y="260648"/>
            <a:ext cx="7797662" cy="1158140"/>
          </a:xfrm>
        </p:spPr>
        <p:txBody>
          <a:bodyPr/>
          <a:lstStyle/>
          <a:p>
            <a:pPr algn="ctr"/>
            <a:r>
              <a:rPr lang="pl-PL" sz="4000" dirty="0" err="1" smtClean="0"/>
              <a:t>Healthy</a:t>
            </a:r>
            <a:r>
              <a:rPr lang="pl-PL" sz="4000" dirty="0" smtClean="0"/>
              <a:t> </a:t>
            </a:r>
            <a:r>
              <a:rPr lang="pl-PL" sz="4000" dirty="0" err="1" smtClean="0"/>
              <a:t>pancakes</a:t>
            </a:r>
            <a:r>
              <a:rPr lang="pl-PL" sz="4000" dirty="0" smtClean="0"/>
              <a:t> 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3" y="2354892"/>
            <a:ext cx="4278278" cy="2855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27" y="1196752"/>
            <a:ext cx="4177016" cy="2787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1228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97662" cy="1158140"/>
          </a:xfrm>
        </p:spPr>
        <p:txBody>
          <a:bodyPr/>
          <a:lstStyle/>
          <a:p>
            <a:pPr algn="ctr"/>
            <a:r>
              <a:rPr lang="pl-PL" sz="4000" dirty="0" err="1" smtClean="0"/>
              <a:t>Teaching</a:t>
            </a:r>
            <a:r>
              <a:rPr lang="pl-PL" sz="4000" dirty="0" smtClean="0"/>
              <a:t> </a:t>
            </a:r>
            <a:r>
              <a:rPr lang="pl-PL" sz="4000" dirty="0" err="1" smtClean="0"/>
              <a:t>about</a:t>
            </a:r>
            <a:r>
              <a:rPr lang="pl-PL" sz="4000" dirty="0" smtClean="0"/>
              <a:t> </a:t>
            </a:r>
            <a:r>
              <a:rPr lang="pl-PL" sz="4000" dirty="0" err="1" smtClean="0"/>
              <a:t>vegetables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5488" y="2099744"/>
            <a:ext cx="447027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33454" y="1675839"/>
            <a:ext cx="5791790" cy="3265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5919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97662" cy="1158140"/>
          </a:xfrm>
        </p:spPr>
        <p:txBody>
          <a:bodyPr/>
          <a:lstStyle/>
          <a:p>
            <a:pPr algn="ctr"/>
            <a:r>
              <a:rPr lang="pl-PL" sz="4000" dirty="0" err="1"/>
              <a:t>Teaching</a:t>
            </a:r>
            <a:r>
              <a:rPr lang="pl-PL" sz="4000" dirty="0"/>
              <a:t> </a:t>
            </a:r>
            <a:r>
              <a:rPr lang="pl-PL" sz="4000" dirty="0" err="1"/>
              <a:t>about</a:t>
            </a:r>
            <a:r>
              <a:rPr lang="pl-PL" sz="4000" dirty="0"/>
              <a:t> </a:t>
            </a:r>
            <a:r>
              <a:rPr lang="pl-PL" sz="4000" dirty="0" err="1"/>
              <a:t>vegetables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6053" y="1346780"/>
            <a:ext cx="4970505" cy="280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965" y="1346780"/>
            <a:ext cx="2269866" cy="4029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8669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869" y="116632"/>
            <a:ext cx="7797662" cy="1158140"/>
          </a:xfrm>
        </p:spPr>
        <p:txBody>
          <a:bodyPr/>
          <a:lstStyle/>
          <a:p>
            <a:pPr algn="ctr"/>
            <a:r>
              <a:rPr lang="pl-PL" sz="4000" dirty="0" err="1" smtClean="0"/>
              <a:t>Healhty</a:t>
            </a:r>
            <a:r>
              <a:rPr lang="pl-PL" sz="4000" dirty="0" smtClean="0"/>
              <a:t> party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3" y="989080"/>
            <a:ext cx="2739386" cy="1828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47" y="1025403"/>
            <a:ext cx="5756979" cy="3841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9" y="2817217"/>
            <a:ext cx="2847398" cy="1898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7030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7787" y="116632"/>
            <a:ext cx="7797662" cy="1158140"/>
          </a:xfrm>
        </p:spPr>
        <p:txBody>
          <a:bodyPr/>
          <a:lstStyle/>
          <a:p>
            <a:pPr algn="ctr"/>
            <a:r>
              <a:rPr lang="pl-PL" sz="4000" dirty="0" err="1" smtClean="0"/>
              <a:t>Pumpkin</a:t>
            </a:r>
            <a:r>
              <a:rPr lang="pl-PL" sz="4000" dirty="0" smtClean="0"/>
              <a:t> </a:t>
            </a:r>
            <a:r>
              <a:rPr lang="pl-PL" sz="4000" dirty="0" err="1" smtClean="0"/>
              <a:t>muffins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5041018" cy="3364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7905" y="1776953"/>
            <a:ext cx="4354267" cy="2905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62184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6969" y="116632"/>
            <a:ext cx="7797662" cy="1158140"/>
          </a:xfrm>
        </p:spPr>
        <p:txBody>
          <a:bodyPr/>
          <a:lstStyle/>
          <a:p>
            <a:pPr algn="ctr"/>
            <a:r>
              <a:rPr lang="pl-PL" sz="4000" dirty="0" err="1"/>
              <a:t>Pumpkin</a:t>
            </a:r>
            <a:r>
              <a:rPr lang="pl-PL" sz="4000" dirty="0"/>
              <a:t> </a:t>
            </a:r>
            <a:r>
              <a:rPr lang="pl-PL" sz="4000" dirty="0" err="1"/>
              <a:t>muffins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8" y="1016573"/>
            <a:ext cx="4285712" cy="2860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14" y="2780928"/>
            <a:ext cx="4030565" cy="2689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74118"/>
            <a:ext cx="1368152" cy="1401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1949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Wydarzenie główne</Template>
  <TotalTime>441</TotalTime>
  <Words>130</Words>
  <Application>Microsoft Office PowerPoint</Application>
  <PresentationFormat>Pokaz na ekranie (4:3)</PresentationFormat>
  <Paragraphs>52</Paragraphs>
  <Slides>38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Wydarzenie główne</vt:lpstr>
      <vt:lpstr>    PRZEDSZKOLE NR 81 </vt:lpstr>
      <vt:lpstr>Project Activities  September </vt:lpstr>
      <vt:lpstr>OCTOBER  vegetables</vt:lpstr>
      <vt:lpstr>Healthy pancakes </vt:lpstr>
      <vt:lpstr>Teaching about vegetables</vt:lpstr>
      <vt:lpstr>Teaching about vegetables</vt:lpstr>
      <vt:lpstr>Healhty party</vt:lpstr>
      <vt:lpstr>Pumpkin muffins</vt:lpstr>
      <vt:lpstr>Pumpkin muffins</vt:lpstr>
      <vt:lpstr>November  fruits</vt:lpstr>
      <vt:lpstr>Fruit coctail</vt:lpstr>
      <vt:lpstr>Fruit coctail</vt:lpstr>
      <vt:lpstr>‚crazy faces’ using the shapes of fruit</vt:lpstr>
      <vt:lpstr>Prezentacja programu PowerPoint</vt:lpstr>
      <vt:lpstr>Project meeting in Poland</vt:lpstr>
      <vt:lpstr>Prezentacja programu PowerPoint</vt:lpstr>
      <vt:lpstr>Prezentacja programu PowerPoint</vt:lpstr>
      <vt:lpstr>Activities with children</vt:lpstr>
      <vt:lpstr>DECEMBER FISH AND SEA FOOD</vt:lpstr>
      <vt:lpstr>Playing with fish</vt:lpstr>
      <vt:lpstr>Promotion our project in Polish Radio</vt:lpstr>
      <vt:lpstr>JANUARY GRAINS</vt:lpstr>
      <vt:lpstr>Grains for birds</vt:lpstr>
      <vt:lpstr>Grains for birds</vt:lpstr>
      <vt:lpstr>We are cooking!</vt:lpstr>
      <vt:lpstr>SANDWICHES WITH CRESS</vt:lpstr>
      <vt:lpstr>SANDWICHES WITH CRESS</vt:lpstr>
      <vt:lpstr>Tasty sandwiches</vt:lpstr>
      <vt:lpstr>FEBRUARY DAIRY PRODUCTS</vt:lpstr>
      <vt:lpstr>The Day of Healthy Food – promotion of Healthyland project</vt:lpstr>
      <vt:lpstr>Meeting with famous polish cook  Karol Okrasa</vt:lpstr>
      <vt:lpstr>MARCH HERBS AND SPRING VEGETABLES</vt:lpstr>
      <vt:lpstr>Sowing seeds from our partners</vt:lpstr>
      <vt:lpstr>Prezentacja programu PowerPoint</vt:lpstr>
      <vt:lpstr>Prezentacja programu PowerPoint</vt:lpstr>
      <vt:lpstr>APRIL  WATER</vt:lpstr>
      <vt:lpstr>Prezentacja programu PowerPoint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PRZEDSZKOLE NR 81</dc:title>
  <dc:creator>Zuzia</dc:creator>
  <cp:lastModifiedBy>Anita</cp:lastModifiedBy>
  <cp:revision>39</cp:revision>
  <dcterms:created xsi:type="dcterms:W3CDTF">2017-05-16T16:41:45Z</dcterms:created>
  <dcterms:modified xsi:type="dcterms:W3CDTF">2017-05-22T21:11:17Z</dcterms:modified>
</cp:coreProperties>
</file>