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92" r:id="rId7"/>
    <p:sldId id="293" r:id="rId8"/>
    <p:sldId id="276" r:id="rId9"/>
    <p:sldId id="283" r:id="rId10"/>
    <p:sldId id="284" r:id="rId11"/>
    <p:sldId id="285" r:id="rId12"/>
    <p:sldId id="295" r:id="rId13"/>
    <p:sldId id="296" r:id="rId14"/>
    <p:sldId id="290" r:id="rId15"/>
    <p:sldId id="291" r:id="rId16"/>
    <p:sldId id="294" r:id="rId17"/>
    <p:sldId id="297" r:id="rId18"/>
    <p:sldId id="273" r:id="rId1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0204E-4512-4009-BCFA-9F3ECBEA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E98CD2-7111-4F43-9BE4-89ECB4C44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834966-647E-49E1-A5A6-CFCEAAB4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993B3-F46B-4D64-88C7-B4778584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46987A-306E-4A3E-A91B-5391C858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2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F9AC2-E665-4BC1-A8A9-0AA81148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59AE95-E662-465A-B49E-EE068F58D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F16CA6-713C-457C-A7CD-029E3C8C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4CD26C-51C1-4E4C-A711-B15F378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A5B875-94BF-41A8-A0AE-FE806B46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0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43483CA-C1D1-4343-B20B-9F0A54307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2BBFEC-93DC-4754-B175-B1FEBC97F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232933-94F2-47C1-9870-2E427430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E77249-12A5-4B15-A85C-1B5E7521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81489-F636-49D4-8804-0B07EBA9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19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59C89-0D0F-4A92-8A5E-1BC98821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49C55-1F18-47F3-80B7-423EFE71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C6C310-CBDF-4FFD-8729-5EE96871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A26560-EA38-40A7-85D6-8AFF17BB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4DC51-8D62-489D-AC20-C1771299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73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0D095-317D-48F4-B59A-AA420B54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4FC313-E84D-414F-8B7F-D05E1517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7D8939-55EC-4C2D-A22A-FDE541EE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F8742-71FD-4464-A74D-2A611356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EAE982-3F18-4D02-844E-496AC39A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9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516D-BB7E-40BE-AAEE-5BA5406F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B5FA19-4836-48F3-83FA-ED69AAB4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44B6F-25D3-432A-BBBF-EB1F7812E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2FBD60-892B-480C-B939-E20EEA74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9CA25C-FD6B-46A6-8E78-0A1E37D1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447525-F4D7-4B06-A8BF-48171579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84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20330-48AC-4824-B411-1F3623B0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6C6F7A-447F-436A-A8F8-C0C3B162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FD962C-F476-410A-AA77-19A90D2CC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96689E-D921-40F9-A566-3EEAD885B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DFDACA-D719-46CE-83E3-099AA9137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949EEF-9399-4051-A968-B40ED05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DD7605-D09D-40B8-A6B2-95BB4360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EB782A-B55D-4BCE-8680-D99A62C3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27CC-A0B4-4EBB-9FE5-1B017D9E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34FAA0-2A4C-49E1-A72C-D37645B2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D55BF7-72CF-4783-A7C1-BCFEFB95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270714-E7C4-4A45-8429-2490C057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85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6A9D1E-B26A-4904-B16C-EFCE757A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EAB50F-EB85-4791-8B8F-1A005C0A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D120D8-72C3-46C4-A7D5-BC5D7DE8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23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804C8-A98E-434A-BC22-B9BCA3FC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1032C3-071C-408B-A8E9-A03BD926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DAD5E6-DC39-453A-9F12-7FF726E4F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DF40B3-97F8-4E24-A5D8-E8980A8F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70AEE7-D3FE-4396-82E7-1E14261D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39ECF7-6DED-4C10-B402-C47E0BF9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06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1D00D-AE27-40E7-A8E8-B22C4D49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45CF54-1FFA-4FF6-A507-AD81F24D9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626B90-59D2-4B3F-B4A8-7C8A6B3F0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BA50FD-25F3-4F95-8FB0-676A9410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8FC36F-AC0B-4D04-9A1A-2B97C134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B65E46-2193-4415-B226-7CCC1592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7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F61B99-CB2A-42C5-A122-1A7E5281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2368BE-1FC8-402F-9F05-2C67F1D6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25162-242D-40DD-8987-7B6979A78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8C72-7886-48BF-9823-F1D6F816B3B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B16E4-7C4E-41F7-A0D4-084CAD3CC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08981-BB55-4E68-947A-63E515F3D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B238-BB48-4F4A-808F-A05CAC807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-pad.org/fileadmin/Dateien/download/va_eTwinning/Hilfe/eTw_TS_2018_Apps_einbetten_18022019.pdf" TargetMode="External"/><Relationship Id="rId2" Type="http://schemas.openxmlformats.org/officeDocument/2006/relationships/hyperlink" Target="https://www.kmk-pad.org/programme/etwinning/hilf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Twinning@kmk.org" TargetMode="External"/><Relationship Id="rId5" Type="http://schemas.openxmlformats.org/officeDocument/2006/relationships/hyperlink" Target="https://www.kmk-pad.org/programme/etwinning/hilfe/infoservice-recht.html" TargetMode="External"/><Relationship Id="rId4" Type="http://schemas.openxmlformats.org/officeDocument/2006/relationships/hyperlink" Target="https://www.kmk-pad.org/fileadmin/Dateien/download/va_eTwinning/Hilfe/eTw_TS_2018_Videos_in_TwinSpace_einbinden_18022019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 descr="Ein Bild, das Silhouette enthält.&#10;&#10;Mit hoher Zuverlässigkeit generierte Beschreibung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F4B64F-AF6C-4D5B-9D09-4E5763792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1687918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de-DE" sz="4400" dirty="0">
                <a:solidFill>
                  <a:srgbClr val="000000"/>
                </a:solidFill>
              </a:rPr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99394F-6D0D-4AA8-9BEB-5A628CABD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de-DE" sz="1500" dirty="0">
                <a:solidFill>
                  <a:srgbClr val="000000"/>
                </a:solidFill>
              </a:rPr>
              <a:t>Bitte klicken Sie auf den Reiter &gt; </a:t>
            </a:r>
            <a:r>
              <a:rPr lang="de-DE" sz="1500" b="1" dirty="0">
                <a:solidFill>
                  <a:srgbClr val="000000"/>
                </a:solidFill>
              </a:rPr>
              <a:t>Meeting</a:t>
            </a:r>
            <a:r>
              <a:rPr lang="de-DE" sz="1500" dirty="0">
                <a:solidFill>
                  <a:srgbClr val="000000"/>
                </a:solidFill>
              </a:rPr>
              <a:t> und nutzen Sie dort den &gt; </a:t>
            </a:r>
            <a:r>
              <a:rPr lang="de-DE" sz="1500" b="1" dirty="0">
                <a:solidFill>
                  <a:srgbClr val="000000"/>
                </a:solidFill>
              </a:rPr>
              <a:t>Assistent für die Audioeinstellungen</a:t>
            </a:r>
            <a:r>
              <a:rPr lang="de-DE" sz="1500" dirty="0">
                <a:solidFill>
                  <a:srgbClr val="000000"/>
                </a:solidFill>
              </a:rPr>
              <a:t>, um Ihren Audioeinstellungen zu prüfen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C9CA3D11-A006-4AB8-9116-5CDFEC9BE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2846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490"/>
            <a:ext cx="10602830" cy="645685"/>
          </a:xfrm>
          <a:prstGeom prst="rect">
            <a:avLst/>
          </a:prstGeom>
        </p:spPr>
      </p:pic>
      <p:pic>
        <p:nvPicPr>
          <p:cNvPr id="3" name="Inhaltsplatzhalter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D7250A3-1E73-4412-9610-27D6F38A05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53" y="1455510"/>
            <a:ext cx="3182780" cy="4351338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A46FE5F-C1CB-4416-B68E-51BA0F2FB5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1FF8BF-BEAD-408D-8A83-EAE7A8932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956" y="4368578"/>
            <a:ext cx="3984088" cy="12636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892FE6-4FCC-4ABA-8E08-C48B41505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134" y="2333513"/>
            <a:ext cx="1990841" cy="19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" y="530490"/>
            <a:ext cx="10553611" cy="645685"/>
          </a:xfrm>
          <a:prstGeom prst="rect">
            <a:avLst/>
          </a:prstGeom>
        </p:spPr>
      </p:pic>
      <p:pic>
        <p:nvPicPr>
          <p:cNvPr id="3" name="Inhaltsplatzhalter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620399F0-C73C-4959-ACC7-AD9A32765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31" y="1349829"/>
            <a:ext cx="2696283" cy="4892448"/>
          </a:xfrm>
        </p:spPr>
      </p:pic>
      <p:pic>
        <p:nvPicPr>
          <p:cNvPr id="6" name="Inhaltsplatzhalter 5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894E49E9-C90A-4F01-A225-187B421B63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04" y="3682040"/>
            <a:ext cx="5446852" cy="2560237"/>
          </a:xfr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E8B165A-E374-494B-AF81-8BD1F914B5D0}"/>
              </a:ext>
            </a:extLst>
          </p:cNvPr>
          <p:cNvSpPr/>
          <p:nvPr/>
        </p:nvSpPr>
        <p:spPr>
          <a:xfrm>
            <a:off x="1825397" y="5757182"/>
            <a:ext cx="2009775" cy="381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2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2179"/>
            <a:ext cx="10602830" cy="682307"/>
          </a:xfrm>
          <a:prstGeom prst="rect">
            <a:avLst/>
          </a:prstGeom>
        </p:spPr>
      </p:pic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4A07DF69-D077-4BDB-95D2-B4EAFFCB01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0436" y="1594590"/>
            <a:ext cx="3467584" cy="4029637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0351F4C-8A10-47F7-BC5F-B3A8657B0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38056" y="1594590"/>
            <a:ext cx="4191001" cy="51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2179"/>
            <a:ext cx="10602830" cy="682307"/>
          </a:xfrm>
          <a:prstGeom prst="rect">
            <a:avLst/>
          </a:prstGeom>
        </p:spPr>
      </p:pic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11CBEED4-5CB0-472E-A28C-43D83749A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94113" y="1420114"/>
            <a:ext cx="6659300" cy="53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" y="530490"/>
            <a:ext cx="10553611" cy="645685"/>
          </a:xfrm>
          <a:prstGeom prst="rect">
            <a:avLst/>
          </a:prstGeom>
        </p:spPr>
      </p:pic>
      <p:pic>
        <p:nvPicPr>
          <p:cNvPr id="12" name="Inhaltsplatzhalter 11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0347918B-39C7-4195-B44D-6EAE1C95C0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3" y="1466874"/>
            <a:ext cx="1790702" cy="5312018"/>
          </a:xfrm>
        </p:spPr>
      </p:pic>
      <p:pic>
        <p:nvPicPr>
          <p:cNvPr id="10" name="Inhaltsplatzhalter 9" descr="Ein Bild, das Tier, Screenshot enthält.&#10;&#10;Mit hoher Zuverlässigkeit generierte Beschreibung">
            <a:extLst>
              <a:ext uri="{FF2B5EF4-FFF2-40B4-BE49-F238E27FC236}">
                <a16:creationId xmlns:a16="http://schemas.microsoft.com/office/drawing/2014/main" id="{7E9FC5BA-A4A7-4B1E-B66E-1690181D4B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7" y="1466874"/>
            <a:ext cx="5181600" cy="2192686"/>
          </a:xfr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BE701CB-260E-44C7-86BD-0BFB987F6CFC}"/>
              </a:ext>
            </a:extLst>
          </p:cNvPr>
          <p:cNvGrpSpPr/>
          <p:nvPr/>
        </p:nvGrpSpPr>
        <p:grpSpPr>
          <a:xfrm>
            <a:off x="2147886" y="2810668"/>
            <a:ext cx="2038350" cy="3877643"/>
            <a:chOff x="2147886" y="2810668"/>
            <a:chExt cx="2038350" cy="387764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8E0B0108-87D9-460B-88BA-E72F878B37DF}"/>
                </a:ext>
              </a:extLst>
            </p:cNvPr>
            <p:cNvSpPr/>
            <p:nvPr/>
          </p:nvSpPr>
          <p:spPr>
            <a:xfrm>
              <a:off x="2147886" y="2810668"/>
              <a:ext cx="2009775" cy="109634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48FFABE4-4CA7-48F3-9F79-34E5E6067019}"/>
                </a:ext>
              </a:extLst>
            </p:cNvPr>
            <p:cNvSpPr/>
            <p:nvPr/>
          </p:nvSpPr>
          <p:spPr>
            <a:xfrm>
              <a:off x="2176461" y="4182268"/>
              <a:ext cx="2009775" cy="109634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F3B286C3-DBB7-4E14-A053-6757E0EB242A}"/>
                </a:ext>
              </a:extLst>
            </p:cNvPr>
            <p:cNvSpPr/>
            <p:nvPr/>
          </p:nvSpPr>
          <p:spPr>
            <a:xfrm>
              <a:off x="2147886" y="5591968"/>
              <a:ext cx="2009775" cy="109634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597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" y="530490"/>
            <a:ext cx="10553611" cy="645685"/>
          </a:xfrm>
          <a:prstGeom prst="rect">
            <a:avLst/>
          </a:prstGeom>
        </p:spPr>
      </p:pic>
      <p:pic>
        <p:nvPicPr>
          <p:cNvPr id="3" name="Inhaltsplatzhalter 2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4D5ABB8B-D805-4538-9531-0F52984446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38" y="1335775"/>
            <a:ext cx="2009775" cy="4917388"/>
          </a:xfrm>
        </p:spPr>
      </p:pic>
      <p:pic>
        <p:nvPicPr>
          <p:cNvPr id="6" name="Inhaltsplatzhalter 5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4D450B57-9116-4581-8080-0D08D43C2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38" y="1896836"/>
            <a:ext cx="3904180" cy="1152525"/>
          </a:xfr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C249308-AC9C-4580-8185-2307DB0D91B2}"/>
              </a:ext>
            </a:extLst>
          </p:cNvPr>
          <p:cNvSpPr/>
          <p:nvPr/>
        </p:nvSpPr>
        <p:spPr>
          <a:xfrm>
            <a:off x="2308438" y="1592036"/>
            <a:ext cx="2009775" cy="14573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0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" y="530490"/>
            <a:ext cx="10553611" cy="645685"/>
          </a:xfrm>
          <a:prstGeom prst="rect">
            <a:avLst/>
          </a:prstGeom>
        </p:spPr>
      </p:pic>
      <p:pic>
        <p:nvPicPr>
          <p:cNvPr id="10" name="Inhaltsplatzhalter 9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14DC091B-623C-4241-8D86-6397A13E6E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4" y="1991367"/>
            <a:ext cx="2819794" cy="2172003"/>
          </a:xfrm>
        </p:spPr>
      </p:pic>
      <p:pic>
        <p:nvPicPr>
          <p:cNvPr id="12" name="Inhaltsplatzhalter 11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2D35E91F-D6D0-4917-9A18-9256C271A5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6" y="1342820"/>
            <a:ext cx="3885426" cy="5515180"/>
          </a:xfr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A5DEFCA-45CF-4C39-9738-9351B5CD038B}"/>
              </a:ext>
            </a:extLst>
          </p:cNvPr>
          <p:cNvSpPr/>
          <p:nvPr/>
        </p:nvSpPr>
        <p:spPr>
          <a:xfrm>
            <a:off x="7369628" y="1991367"/>
            <a:ext cx="1167785" cy="4470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7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81578-4F27-4375-94FE-2FB59DD4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3C89-3463-4BF7-AC50-7A205106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/>
          </a:bodyPr>
          <a:lstStyle/>
          <a:p>
            <a:endParaRPr lang="de-DE" dirty="0">
              <a:hlinkClick r:id="rId2"/>
            </a:endParaRPr>
          </a:p>
          <a:p>
            <a:r>
              <a:rPr lang="de-DE" dirty="0"/>
              <a:t>FAQs: </a:t>
            </a:r>
            <a:r>
              <a:rPr lang="de-DE" dirty="0">
                <a:hlinkClick r:id="rId2"/>
              </a:rPr>
              <a:t>https://www.kmk-pad.org/programme/etwinning/hilfe.html</a:t>
            </a:r>
            <a:endParaRPr lang="de-DE" dirty="0"/>
          </a:p>
          <a:p>
            <a:r>
              <a:rPr lang="de-DE" dirty="0"/>
              <a:t>Anleitung </a:t>
            </a:r>
            <a:r>
              <a:rPr lang="de-DE" dirty="0" err="1"/>
              <a:t>Apss</a:t>
            </a:r>
            <a:r>
              <a:rPr lang="de-DE" dirty="0"/>
              <a:t> einbinden: </a:t>
            </a:r>
            <a:r>
              <a:rPr lang="de-DE" dirty="0">
                <a:hlinkClick r:id="rId3"/>
              </a:rPr>
              <a:t>https://www.kmk-pad.org/fileadmin/Dateien/download/va_eTwinning/Hilfe/eTw_TS_2018_Apps_einbetten_18022019.pdf</a:t>
            </a:r>
            <a:endParaRPr lang="de-DE" dirty="0"/>
          </a:p>
          <a:p>
            <a:r>
              <a:rPr lang="de-DE" dirty="0"/>
              <a:t>Anleitung Videos einbetten: </a:t>
            </a:r>
            <a:r>
              <a:rPr lang="de-DE" dirty="0">
                <a:hlinkClick r:id="rId4"/>
              </a:rPr>
              <a:t>https://www.kmk-pad.org/fileadmin/Dateien/download/va_eTwinning/Hilfe/eTw_TS_2018_Videos_in_TwinSpace_einbinden_18022019.pdf</a:t>
            </a:r>
            <a:endParaRPr lang="de-DE" dirty="0"/>
          </a:p>
          <a:p>
            <a:r>
              <a:rPr lang="de-DE" dirty="0"/>
              <a:t>Infoservice Recht: </a:t>
            </a:r>
            <a:r>
              <a:rPr lang="de-DE" dirty="0">
                <a:hlinkClick r:id="rId5"/>
              </a:rPr>
              <a:t>https://www.kmk-pad.org/programme/etwinning/hilfe/infoservice-recht.html</a:t>
            </a:r>
            <a:endParaRPr lang="de-DE" dirty="0"/>
          </a:p>
          <a:p>
            <a:r>
              <a:rPr lang="de-DE" dirty="0"/>
              <a:t>Helpdesk: </a:t>
            </a:r>
            <a:r>
              <a:rPr lang="de-DE" dirty="0">
                <a:hlinkClick r:id="rId6"/>
              </a:rPr>
              <a:t>eTwinning@kmk.org</a:t>
            </a:r>
            <a:r>
              <a:rPr lang="de-DE" dirty="0"/>
              <a:t> ; kostenlose </a:t>
            </a:r>
            <a:r>
              <a:rPr lang="de-DE" dirty="0" err="1"/>
              <a:t>Tel.Nr</a:t>
            </a:r>
            <a:r>
              <a:rPr lang="de-DE" dirty="0"/>
              <a:t>: </a:t>
            </a:r>
            <a:r>
              <a:rPr lang="de-DE" b="1" dirty="0"/>
              <a:t>0800 -</a:t>
            </a:r>
            <a:r>
              <a:rPr lang="de-DE" dirty="0"/>
              <a:t> </a:t>
            </a:r>
            <a:r>
              <a:rPr lang="de-DE" b="1" dirty="0"/>
              <a:t>389 466 464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33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2179"/>
            <a:ext cx="10602830" cy="68230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CB766-E394-4B98-A7DA-579886B9A0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46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E82A7-0F55-452E-8832-FA407ED9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25753F-7735-492A-9D31-71C1AAC30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Der </a:t>
            </a:r>
            <a:r>
              <a:rPr lang="de-DE" dirty="0" err="1"/>
              <a:t>TwinSpace</a:t>
            </a:r>
            <a:r>
              <a:rPr lang="de-DE" dirty="0"/>
              <a:t> im Überblick  - zentrale Funktionen</a:t>
            </a:r>
          </a:p>
          <a:p>
            <a:r>
              <a:rPr lang="de-DE" dirty="0"/>
              <a:t>Gestaltung live</a:t>
            </a:r>
          </a:p>
          <a:p>
            <a:r>
              <a:rPr lang="de-DE" dirty="0"/>
              <a:t>Beispiele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83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2179"/>
            <a:ext cx="10602830" cy="682307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DEC45742-8C49-4087-B2CB-E3551FFFD6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32" y="1938964"/>
            <a:ext cx="6346693" cy="4406857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7AC4F2D-2E62-4B09-96FA-3909F20AF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295108"/>
            <a:ext cx="4589715" cy="1709349"/>
          </a:xfr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ABEE227-095C-474F-9C0B-C8149238BBB2}"/>
              </a:ext>
            </a:extLst>
          </p:cNvPr>
          <p:cNvSpPr/>
          <p:nvPr/>
        </p:nvSpPr>
        <p:spPr>
          <a:xfrm>
            <a:off x="1932214" y="2495550"/>
            <a:ext cx="409575" cy="361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4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2179"/>
            <a:ext cx="10602830" cy="682307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66AA9184-4D3E-4CBB-A2D0-6DD7947A7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897"/>
            <a:ext cx="4789714" cy="3390849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F82497D6-B5D0-4587-B695-E2203C8F0D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740"/>
            <a:ext cx="5181600" cy="4036459"/>
          </a:xfr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FA94C20-079A-48E4-9F79-DA89D40AD914}"/>
              </a:ext>
            </a:extLst>
          </p:cNvPr>
          <p:cNvSpPr/>
          <p:nvPr/>
        </p:nvSpPr>
        <p:spPr>
          <a:xfrm>
            <a:off x="1038225" y="2732314"/>
            <a:ext cx="2314575" cy="361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2179"/>
            <a:ext cx="10602830" cy="682307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FA87CC9-804B-41D7-9AF6-D6939649E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57" y="1543956"/>
            <a:ext cx="2719341" cy="4888950"/>
          </a:xfrm>
        </p:spPr>
      </p:pic>
    </p:spTree>
    <p:extLst>
      <p:ext uri="{BB962C8B-B14F-4D97-AF65-F5344CB8AC3E}">
        <p14:creationId xmlns:p14="http://schemas.microsoft.com/office/powerpoint/2010/main" val="161560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39FD3554-3B40-4940-A499-655B0713D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0" y="1883230"/>
            <a:ext cx="9177702" cy="4510958"/>
          </a:xfr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1B68490-82B9-44B2-8D7B-64730CE9ACDC}"/>
              </a:ext>
            </a:extLst>
          </p:cNvPr>
          <p:cNvGrpSpPr/>
          <p:nvPr/>
        </p:nvGrpSpPr>
        <p:grpSpPr>
          <a:xfrm>
            <a:off x="870857" y="463813"/>
            <a:ext cx="10787743" cy="1179929"/>
            <a:chOff x="1860002" y="463814"/>
            <a:chExt cx="7912648" cy="102639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BB4D901-973C-4FA7-9623-A4FB4DC00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002" y="463814"/>
              <a:ext cx="7912648" cy="1026393"/>
            </a:xfrm>
            <a:prstGeom prst="rect">
              <a:avLst/>
            </a:prstGeom>
          </p:spPr>
        </p:pic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E022650A-BFF9-4AEA-BFAD-A26F9300BA2D}"/>
                </a:ext>
              </a:extLst>
            </p:cNvPr>
            <p:cNvSpPr/>
            <p:nvPr/>
          </p:nvSpPr>
          <p:spPr>
            <a:xfrm>
              <a:off x="7258050" y="551111"/>
              <a:ext cx="1219200" cy="4220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094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0ED9274-C894-459F-AA22-2059AC102570}"/>
              </a:ext>
            </a:extLst>
          </p:cNvPr>
          <p:cNvGrpSpPr/>
          <p:nvPr/>
        </p:nvGrpSpPr>
        <p:grpSpPr>
          <a:xfrm>
            <a:off x="561695" y="282851"/>
            <a:ext cx="11321143" cy="1350005"/>
            <a:chOff x="381000" y="271966"/>
            <a:chExt cx="9391650" cy="121824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BB4D901-973C-4FA7-9623-A4FB4DC00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71966"/>
              <a:ext cx="9391650" cy="1218242"/>
            </a:xfrm>
            <a:prstGeom prst="rect">
              <a:avLst/>
            </a:prstGeom>
          </p:spPr>
        </p:pic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E022650A-BFF9-4AEA-BFAD-A26F9300BA2D}"/>
                </a:ext>
              </a:extLst>
            </p:cNvPr>
            <p:cNvSpPr/>
            <p:nvPr/>
          </p:nvSpPr>
          <p:spPr>
            <a:xfrm>
              <a:off x="8303078" y="350211"/>
              <a:ext cx="504825" cy="33082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Inhaltsplatzhalter 10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622FC9C6-11DA-4B14-AE11-22E50E2DD6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2" y="1764882"/>
            <a:ext cx="2620042" cy="4412081"/>
          </a:xfrm>
        </p:spPr>
      </p:pic>
      <p:pic>
        <p:nvPicPr>
          <p:cNvPr id="13" name="Inhaltsplatzhalter 1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F9E7BB18-0C03-427E-A466-027092231E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63" y="2163068"/>
            <a:ext cx="6819690" cy="4412081"/>
          </a:xfrm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B42CDCD-4ADC-4AC0-BBBC-CF368B807A2B}"/>
              </a:ext>
            </a:extLst>
          </p:cNvPr>
          <p:cNvSpPr/>
          <p:nvPr/>
        </p:nvSpPr>
        <p:spPr>
          <a:xfrm>
            <a:off x="2275115" y="5677443"/>
            <a:ext cx="1753960" cy="39950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50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490"/>
            <a:ext cx="10602830" cy="645685"/>
          </a:xfrm>
          <a:prstGeom prst="rect">
            <a:avLst/>
          </a:prstGeo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F628A765-FCB4-42FD-AD39-39CAD116F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57" y="1418998"/>
            <a:ext cx="3047057" cy="4020004"/>
          </a:xfr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232026EB-6A34-4511-BB4B-22FE869857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8128"/>
            <a:ext cx="5181600" cy="4226332"/>
          </a:xfrm>
        </p:spPr>
      </p:pic>
    </p:spTree>
    <p:extLst>
      <p:ext uri="{BB962C8B-B14F-4D97-AF65-F5344CB8AC3E}">
        <p14:creationId xmlns:p14="http://schemas.microsoft.com/office/powerpoint/2010/main" val="385007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B4D901-973C-4FA7-9623-A4FB4DC0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490"/>
            <a:ext cx="10602830" cy="645685"/>
          </a:xfrm>
          <a:prstGeom prst="rect">
            <a:avLst/>
          </a:prstGeom>
        </p:spPr>
      </p:pic>
      <p:pic>
        <p:nvPicPr>
          <p:cNvPr id="6" name="Inhaltsplatzhalter 5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E8AA7903-E61F-44C4-A5E1-14B5DB361B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15488"/>
            <a:ext cx="5857875" cy="3427023"/>
          </a:xfr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3D96CC9-D258-46CA-BAF2-815C1B571658}"/>
              </a:ext>
            </a:extLst>
          </p:cNvPr>
          <p:cNvGrpSpPr/>
          <p:nvPr/>
        </p:nvGrpSpPr>
        <p:grpSpPr>
          <a:xfrm>
            <a:off x="476251" y="1883229"/>
            <a:ext cx="5772149" cy="2657473"/>
            <a:chOff x="1009651" y="2209800"/>
            <a:chExt cx="5772149" cy="265747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04669844-E0B0-4249-B01C-F5AFB84D9EB2}"/>
                </a:ext>
              </a:extLst>
            </p:cNvPr>
            <p:cNvSpPr/>
            <p:nvPr/>
          </p:nvSpPr>
          <p:spPr>
            <a:xfrm>
              <a:off x="4772025" y="2209800"/>
              <a:ext cx="2009775" cy="381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B3F69586-C0E6-4F7C-ACF6-A5FCF65FE712}"/>
                </a:ext>
              </a:extLst>
            </p:cNvPr>
            <p:cNvSpPr/>
            <p:nvPr/>
          </p:nvSpPr>
          <p:spPr>
            <a:xfrm flipV="1">
              <a:off x="3019425" y="2895600"/>
              <a:ext cx="1019176" cy="9525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DA67F290-37AA-4A8E-B649-FAF4DAC62D53}"/>
                </a:ext>
              </a:extLst>
            </p:cNvPr>
            <p:cNvSpPr/>
            <p:nvPr/>
          </p:nvSpPr>
          <p:spPr>
            <a:xfrm flipV="1">
              <a:off x="1009651" y="4200524"/>
              <a:ext cx="1685924" cy="66674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F6E5A3FD-75E2-44BB-BC5B-1EBE42B5D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205" y="2744440"/>
            <a:ext cx="4357916" cy="23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15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Herzlich willkommen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Hilfe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Kammertöns, Ellen</dc:creator>
  <cp:lastModifiedBy>Eva Müller</cp:lastModifiedBy>
  <cp:revision>23</cp:revision>
  <cp:lastPrinted>2020-03-19T09:27:14Z</cp:lastPrinted>
  <dcterms:created xsi:type="dcterms:W3CDTF">2020-01-22T13:27:49Z</dcterms:created>
  <dcterms:modified xsi:type="dcterms:W3CDTF">2020-03-19T14:22:05Z</dcterms:modified>
</cp:coreProperties>
</file>