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4" r:id="rId6"/>
    <p:sldId id="260" r:id="rId7"/>
    <p:sldId id="268" r:id="rId8"/>
    <p:sldId id="263" r:id="rId9"/>
    <p:sldId id="265" r:id="rId10"/>
    <p:sldId id="259" r:id="rId11"/>
    <p:sldId id="272" r:id="rId12"/>
    <p:sldId id="270" r:id="rId13"/>
    <p:sldId id="261" r:id="rId14"/>
    <p:sldId id="262" r:id="rId15"/>
    <p:sldId id="271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2ECA0-8208-E731-5F48-F365B7F1AF8A}" v="303" dt="2022-05-19T06:37:22.139"/>
    <p1510:client id="{3691C1DD-F201-4BC4-977F-DE962A7A5BC5}" v="442" dt="2022-05-19T05:49:39.224"/>
    <p1510:client id="{49C80BF2-FD5E-60EB-FC20-54ECC45655C0}" v="2" dt="2022-05-19T02:17:57.174"/>
    <p1510:client id="{71BE3C9F-366B-48F5-B1C2-619FDBCD0A9B}" v="128" dt="2022-05-19T06:02:19.700"/>
    <p1510:client id="{7E63BC6F-F929-9946-DEFB-03962DFB611B}" v="4" dt="2022-05-19T05:42:38.427"/>
    <p1510:client id="{A3B28C09-875D-FB40-1B7A-24D29829C6BE}" v="125" dt="2022-05-20T07:04:22.181"/>
    <p1510:client id="{CD6AFC8B-873E-4816-9DF9-825FB0DB10F6}" v="66" dt="2022-05-19T05:35:38.410"/>
    <p1510:client id="{D2E28CF8-7506-5D8A-57C2-BDA024B4F78A}" v="5" dt="2022-05-20T07:09:57.289"/>
    <p1510:client id="{D5C5D9DC-F06E-4442-A3DE-E301CC83A9FE}" v="106" dt="2022-05-19T06:22:45.827"/>
    <p1510:client id="{D63AF4FF-3655-89DF-14A1-E3B85FD28F5F}" v="2" dt="2022-05-19T06:53:03.608"/>
    <p1510:client id="{E1933A58-4E41-5BF4-E2C6-7B6E72D70138}" v="54" dt="2022-05-19T05:41:53.567"/>
    <p1510:client id="{E5BEE192-3394-4D86-AE79-C3C7415F0072}" v="51" dt="2022-05-19T06:50:39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ästanvändare" userId="S::urn:spo:anon#c7119175740a9e5f0e9c8efc4ab09b1989c5745c5870ce2e30794465af7bd773::" providerId="AD" clId="Web-{7E63BC6F-F929-9946-DEFB-03962DFB611B}"/>
    <pc:docChg chg="modSld">
      <pc:chgData name="Gästanvändare" userId="S::urn:spo:anon#c7119175740a9e5f0e9c8efc4ab09b1989c5745c5870ce2e30794465af7bd773::" providerId="AD" clId="Web-{7E63BC6F-F929-9946-DEFB-03962DFB611B}" dt="2022-05-19T05:42:24.552" v="3"/>
      <pc:docMkLst>
        <pc:docMk/>
      </pc:docMkLst>
      <pc:sldChg chg="addSp delSp modSp">
        <pc:chgData name="Gästanvändare" userId="S::urn:spo:anon#c7119175740a9e5f0e9c8efc4ab09b1989c5745c5870ce2e30794465af7bd773::" providerId="AD" clId="Web-{7E63BC6F-F929-9946-DEFB-03962DFB611B}" dt="2022-05-19T05:42:24.552" v="3"/>
        <pc:sldMkLst>
          <pc:docMk/>
          <pc:sldMk cId="2187833744" sldId="267"/>
        </pc:sldMkLst>
        <pc:spChg chg="mod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2" creationId="{D08E1130-299C-FC87-A44C-7C1CF5195064}"/>
          </ac:spMkLst>
        </pc:spChg>
        <pc:spChg chg="mod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3" creationId="{8D78B816-8015-8358-8FF1-17DE72C826EA}"/>
          </ac:spMkLst>
        </pc:spChg>
        <pc:spChg chg="del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9" creationId="{A81E7530-396C-45F0-92F4-A885648D1631}"/>
          </ac:spMkLst>
        </pc:spChg>
        <pc:spChg chg="del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11" creationId="{7316481C-0A49-4796-812B-0D64F063B720}"/>
          </ac:spMkLst>
        </pc:spChg>
        <pc:spChg chg="del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13" creationId="{A5271697-90F1-4A23-8EF2-0179F2EAFACB}"/>
          </ac:spMkLst>
        </pc:spChg>
        <pc:spChg chg="del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37" creationId="{D9F5512A-48E1-4C07-B75E-3CCC517B6804}"/>
          </ac:spMkLst>
        </pc:spChg>
        <pc:spChg chg="add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42" creationId="{2172A0AC-3DCE-4672-BCAF-28FEF91F6020}"/>
          </ac:spMkLst>
        </pc:spChg>
        <pc:spChg chg="add">
          <ac:chgData name="Gästanvändare" userId="S::urn:spo:anon#c7119175740a9e5f0e9c8efc4ab09b1989c5745c5870ce2e30794465af7bd773::" providerId="AD" clId="Web-{7E63BC6F-F929-9946-DEFB-03962DFB611B}" dt="2022-05-19T05:42:24.552" v="3"/>
          <ac:spMkLst>
            <pc:docMk/>
            <pc:sldMk cId="2187833744" sldId="267"/>
            <ac:spMk id="44" creationId="{AE6F1C77-EDC9-4C5F-8C1C-62DD46BDA3C3}"/>
          </ac:spMkLst>
        </pc:spChg>
        <pc:grpChg chg="del">
          <ac:chgData name="Gästanvändare" userId="S::urn:spo:anon#c7119175740a9e5f0e9c8efc4ab09b1989c5745c5870ce2e30794465af7bd773::" providerId="AD" clId="Web-{7E63BC6F-F929-9946-DEFB-03962DFB611B}" dt="2022-05-19T05:42:24.552" v="3"/>
          <ac:grpSpMkLst>
            <pc:docMk/>
            <pc:sldMk cId="2187833744" sldId="267"/>
            <ac:grpSpMk id="15" creationId="{81DE8B58-F373-409E-A253-4380A66091D4}"/>
          </ac:grpSpMkLst>
        </pc:grpChg>
        <pc:picChg chg="mod">
          <ac:chgData name="Gästanvändare" userId="S::urn:spo:anon#c7119175740a9e5f0e9c8efc4ab09b1989c5745c5870ce2e30794465af7bd773::" providerId="AD" clId="Web-{7E63BC6F-F929-9946-DEFB-03962DFB611B}" dt="2022-05-19T05:42:24.552" v="3"/>
          <ac:picMkLst>
            <pc:docMk/>
            <pc:sldMk cId="2187833744" sldId="267"/>
            <ac:picMk id="4" creationId="{08F31E76-BCF7-BA04-47B6-4184D355D89B}"/>
          </ac:picMkLst>
        </pc:picChg>
        <pc:picChg chg="add mod">
          <ac:chgData name="Gästanvändare" userId="S::urn:spo:anon#c7119175740a9e5f0e9c8efc4ab09b1989c5745c5870ce2e30794465af7bd773::" providerId="AD" clId="Web-{7E63BC6F-F929-9946-DEFB-03962DFB611B}" dt="2022-05-19T05:42:24.552" v="3"/>
          <ac:picMkLst>
            <pc:docMk/>
            <pc:sldMk cId="2187833744" sldId="267"/>
            <ac:picMk id="5" creationId="{908B184B-5943-DE4F-0091-8615A4CDBAC0}"/>
          </ac:picMkLst>
        </pc:picChg>
      </pc:sldChg>
    </pc:docChg>
  </pc:docChgLst>
  <pc:docChgLst>
    <pc:chgData name="Björk Thelma Ellen" userId="3ae250fd-b528-49b6-af9e-10eec1eaf5f9" providerId="ADAL" clId="{54946ADC-5E6F-4200-9200-1AFF0B7A2F44}"/>
    <pc:docChg chg="undo custSel addSld modSld">
      <pc:chgData name="Björk Thelma Ellen" userId="3ae250fd-b528-49b6-af9e-10eec1eaf5f9" providerId="ADAL" clId="{54946ADC-5E6F-4200-9200-1AFF0B7A2F44}" dt="2022-05-17T07:00:33.836" v="351" actId="20577"/>
      <pc:docMkLst>
        <pc:docMk/>
      </pc:docMkLst>
      <pc:sldChg chg="modSp mod">
        <pc:chgData name="Björk Thelma Ellen" userId="3ae250fd-b528-49b6-af9e-10eec1eaf5f9" providerId="ADAL" clId="{54946ADC-5E6F-4200-9200-1AFF0B7A2F44}" dt="2022-05-17T06:57:46.905" v="347" actId="20577"/>
        <pc:sldMkLst>
          <pc:docMk/>
          <pc:sldMk cId="4264356499" sldId="257"/>
        </pc:sldMkLst>
        <pc:spChg chg="mod">
          <ac:chgData name="Björk Thelma Ellen" userId="3ae250fd-b528-49b6-af9e-10eec1eaf5f9" providerId="ADAL" clId="{54946ADC-5E6F-4200-9200-1AFF0B7A2F44}" dt="2022-05-17T06:57:46.905" v="347" actId="20577"/>
          <ac:spMkLst>
            <pc:docMk/>
            <pc:sldMk cId="4264356499" sldId="257"/>
            <ac:spMk id="3" creationId="{FFCC928D-2190-DE85-308A-B221933708B2}"/>
          </ac:spMkLst>
        </pc:spChg>
      </pc:sldChg>
      <pc:sldChg chg="modSp mod">
        <pc:chgData name="Björk Thelma Ellen" userId="3ae250fd-b528-49b6-af9e-10eec1eaf5f9" providerId="ADAL" clId="{54946ADC-5E6F-4200-9200-1AFF0B7A2F44}" dt="2022-05-17T06:57:16.133" v="337" actId="20577"/>
        <pc:sldMkLst>
          <pc:docMk/>
          <pc:sldMk cId="246723522" sldId="259"/>
        </pc:sldMkLst>
        <pc:spChg chg="mod">
          <ac:chgData name="Björk Thelma Ellen" userId="3ae250fd-b528-49b6-af9e-10eec1eaf5f9" providerId="ADAL" clId="{54946ADC-5E6F-4200-9200-1AFF0B7A2F44}" dt="2022-05-17T06:57:16.133" v="337" actId="20577"/>
          <ac:spMkLst>
            <pc:docMk/>
            <pc:sldMk cId="246723522" sldId="259"/>
            <ac:spMk id="3" creationId="{38FB1FAF-587F-3DDB-C5B3-535356067D29}"/>
          </ac:spMkLst>
        </pc:spChg>
      </pc:sldChg>
      <pc:sldChg chg="addSp delSp modSp new mod setBg setClrOvrMap">
        <pc:chgData name="Björk Thelma Ellen" userId="3ae250fd-b528-49b6-af9e-10eec1eaf5f9" providerId="ADAL" clId="{54946ADC-5E6F-4200-9200-1AFF0B7A2F44}" dt="2022-05-17T06:05:13.405" v="336" actId="1076"/>
        <pc:sldMkLst>
          <pc:docMk/>
          <pc:sldMk cId="2928723291" sldId="260"/>
        </pc:sldMkLst>
        <pc:spChg chg="mod">
          <ac:chgData name="Björk Thelma Ellen" userId="3ae250fd-b528-49b6-af9e-10eec1eaf5f9" providerId="ADAL" clId="{54946ADC-5E6F-4200-9200-1AFF0B7A2F44}" dt="2022-05-17T06:00:48.500" v="282" actId="26606"/>
          <ac:spMkLst>
            <pc:docMk/>
            <pc:sldMk cId="2928723291" sldId="260"/>
            <ac:spMk id="2" creationId="{269358DD-E8E8-5FFC-F412-874435E2F3DF}"/>
          </ac:spMkLst>
        </pc:spChg>
        <pc:spChg chg="mod ord">
          <ac:chgData name="Björk Thelma Ellen" userId="3ae250fd-b528-49b6-af9e-10eec1eaf5f9" providerId="ADAL" clId="{54946ADC-5E6F-4200-9200-1AFF0B7A2F44}" dt="2022-05-17T06:01:54.968" v="335" actId="20577"/>
          <ac:spMkLst>
            <pc:docMk/>
            <pc:sldMk cId="2928723291" sldId="260"/>
            <ac:spMk id="3" creationId="{2FEA080C-202A-D1C8-0A51-0C470342D87E}"/>
          </ac:spMkLst>
        </pc:spChg>
        <pc:spChg chg="add del">
          <ac:chgData name="Björk Thelma Ellen" userId="3ae250fd-b528-49b6-af9e-10eec1eaf5f9" providerId="ADAL" clId="{54946ADC-5E6F-4200-9200-1AFF0B7A2F44}" dt="2022-05-17T06:00:48.496" v="281" actId="26606"/>
          <ac:spMkLst>
            <pc:docMk/>
            <pc:sldMk cId="2928723291" sldId="260"/>
            <ac:spMk id="73" creationId="{B5809B1F-0726-44C0-B0A1-7FCE2A129E20}"/>
          </ac:spMkLst>
        </pc:spChg>
        <pc:spChg chg="add del">
          <ac:chgData name="Björk Thelma Ellen" userId="3ae250fd-b528-49b6-af9e-10eec1eaf5f9" providerId="ADAL" clId="{54946ADC-5E6F-4200-9200-1AFF0B7A2F44}" dt="2022-05-17T06:00:48.496" v="281" actId="26606"/>
          <ac:spMkLst>
            <pc:docMk/>
            <pc:sldMk cId="2928723291" sldId="260"/>
            <ac:spMk id="75" creationId="{26EE9A0B-C601-4E3F-8541-29CA20DE1186}"/>
          </ac:spMkLst>
        </pc:spChg>
        <pc:spChg chg="add">
          <ac:chgData name="Björk Thelma Ellen" userId="3ae250fd-b528-49b6-af9e-10eec1eaf5f9" providerId="ADAL" clId="{54946ADC-5E6F-4200-9200-1AFF0B7A2F44}" dt="2022-05-17T06:00:48.500" v="282" actId="26606"/>
          <ac:spMkLst>
            <pc:docMk/>
            <pc:sldMk cId="2928723291" sldId="260"/>
            <ac:spMk id="1030" creationId="{99F1FFA9-D672-408C-9220-ADEEC6ABDD09}"/>
          </ac:spMkLst>
        </pc:spChg>
        <pc:picChg chg="add mod">
          <ac:chgData name="Björk Thelma Ellen" userId="3ae250fd-b528-49b6-af9e-10eec1eaf5f9" providerId="ADAL" clId="{54946ADC-5E6F-4200-9200-1AFF0B7A2F44}" dt="2022-05-17T06:00:48.500" v="282" actId="26606"/>
          <ac:picMkLst>
            <pc:docMk/>
            <pc:sldMk cId="2928723291" sldId="260"/>
            <ac:picMk id="1026" creationId="{A69BD05E-4E7E-555F-123E-E6236CA5078B}"/>
          </ac:picMkLst>
        </pc:picChg>
        <pc:picChg chg="add mod">
          <ac:chgData name="Björk Thelma Ellen" userId="3ae250fd-b528-49b6-af9e-10eec1eaf5f9" providerId="ADAL" clId="{54946ADC-5E6F-4200-9200-1AFF0B7A2F44}" dt="2022-05-17T06:05:13.405" v="336" actId="1076"/>
          <ac:picMkLst>
            <pc:docMk/>
            <pc:sldMk cId="2928723291" sldId="260"/>
            <ac:picMk id="1028" creationId="{1DA21156-D969-C9DE-C88D-FB2AD745A848}"/>
          </ac:picMkLst>
        </pc:picChg>
      </pc:sldChg>
      <pc:sldChg chg="modSp mod">
        <pc:chgData name="Björk Thelma Ellen" userId="3ae250fd-b528-49b6-af9e-10eec1eaf5f9" providerId="ADAL" clId="{54946ADC-5E6F-4200-9200-1AFF0B7A2F44}" dt="2022-05-17T07:00:33.836" v="351" actId="20577"/>
        <pc:sldMkLst>
          <pc:docMk/>
          <pc:sldMk cId="2364520129" sldId="262"/>
        </pc:sldMkLst>
        <pc:spChg chg="mod">
          <ac:chgData name="Björk Thelma Ellen" userId="3ae250fd-b528-49b6-af9e-10eec1eaf5f9" providerId="ADAL" clId="{54946ADC-5E6F-4200-9200-1AFF0B7A2F44}" dt="2022-05-17T07:00:33.836" v="351" actId="20577"/>
          <ac:spMkLst>
            <pc:docMk/>
            <pc:sldMk cId="2364520129" sldId="262"/>
            <ac:spMk id="3" creationId="{F65E3AC0-BA94-04B1-FDDC-1E472A6485D3}"/>
          </ac:spMkLst>
        </pc:spChg>
      </pc:sldChg>
    </pc:docChg>
  </pc:docChgLst>
  <pc:docChgLst>
    <pc:chgData name="Wacklin Anni Mirjam Alice" userId="S::anni.wacklin@edu.kokkola.fi::7c746e30-389f-4fcd-a6a0-3f963920fe04" providerId="AD" clId="Web-{3072ECA0-8208-E731-5F48-F365B7F1AF8A}"/>
    <pc:docChg chg="addSld delSld modSld sldOrd">
      <pc:chgData name="Wacklin Anni Mirjam Alice" userId="S::anni.wacklin@edu.kokkola.fi::7c746e30-389f-4fcd-a6a0-3f963920fe04" providerId="AD" clId="Web-{3072ECA0-8208-E731-5F48-F365B7F1AF8A}" dt="2022-05-19T06:37:22.139" v="305"/>
      <pc:docMkLst>
        <pc:docMk/>
      </pc:docMkLst>
      <pc:sldChg chg="ord">
        <pc:chgData name="Wacklin Anni Mirjam Alice" userId="S::anni.wacklin@edu.kokkola.fi::7c746e30-389f-4fcd-a6a0-3f963920fe04" providerId="AD" clId="Web-{3072ECA0-8208-E731-5F48-F365B7F1AF8A}" dt="2022-05-19T06:37:11.858" v="304"/>
        <pc:sldMkLst>
          <pc:docMk/>
          <pc:sldMk cId="246723522" sldId="259"/>
        </pc:sldMkLst>
      </pc:sldChg>
      <pc:sldChg chg="modSp del">
        <pc:chgData name="Wacklin Anni Mirjam Alice" userId="S::anni.wacklin@edu.kokkola.fi::7c746e30-389f-4fcd-a6a0-3f963920fe04" providerId="AD" clId="Web-{3072ECA0-8208-E731-5F48-F365B7F1AF8A}" dt="2022-05-19T05:57:27.636" v="21"/>
        <pc:sldMkLst>
          <pc:docMk/>
          <pc:sldMk cId="3717480349" sldId="266"/>
        </pc:sldMkLst>
        <pc:spChg chg="mod">
          <ac:chgData name="Wacklin Anni Mirjam Alice" userId="S::anni.wacklin@edu.kokkola.fi::7c746e30-389f-4fcd-a6a0-3f963920fe04" providerId="AD" clId="Web-{3072ECA0-8208-E731-5F48-F365B7F1AF8A}" dt="2022-05-19T05:57:13.745" v="19" actId="20577"/>
          <ac:spMkLst>
            <pc:docMk/>
            <pc:sldMk cId="3717480349" sldId="266"/>
            <ac:spMk id="2" creationId="{9DDFCEF1-3165-01C0-2E33-32FE770DC8CA}"/>
          </ac:spMkLst>
        </pc:spChg>
      </pc:sldChg>
      <pc:sldChg chg="ord">
        <pc:chgData name="Wacklin Anni Mirjam Alice" userId="S::anni.wacklin@edu.kokkola.fi::7c746e30-389f-4fcd-a6a0-3f963920fe04" providerId="AD" clId="Web-{3072ECA0-8208-E731-5F48-F365B7F1AF8A}" dt="2022-05-19T06:37:22.139" v="305"/>
        <pc:sldMkLst>
          <pc:docMk/>
          <pc:sldMk cId="161923727" sldId="268"/>
        </pc:sldMkLst>
      </pc:sldChg>
      <pc:sldChg chg="addSp delSp modSp new mod ord setBg">
        <pc:chgData name="Wacklin Anni Mirjam Alice" userId="S::anni.wacklin@edu.kokkola.fi::7c746e30-389f-4fcd-a6a0-3f963920fe04" providerId="AD" clId="Web-{3072ECA0-8208-E731-5F48-F365B7F1AF8A}" dt="2022-05-19T06:37:00.623" v="303"/>
        <pc:sldMkLst>
          <pc:docMk/>
          <pc:sldMk cId="390699378" sldId="272"/>
        </pc:sldMkLst>
        <pc:spChg chg="mod">
          <ac:chgData name="Wacklin Anni Mirjam Alice" userId="S::anni.wacklin@edu.kokkola.fi::7c746e30-389f-4fcd-a6a0-3f963920fe04" providerId="AD" clId="Web-{3072ECA0-8208-E731-5F48-F365B7F1AF8A}" dt="2022-05-19T06:19:40.925" v="205"/>
          <ac:spMkLst>
            <pc:docMk/>
            <pc:sldMk cId="390699378" sldId="272"/>
            <ac:spMk id="2" creationId="{999773FA-B9EC-0633-C6C1-6FCE75446A08}"/>
          </ac:spMkLst>
        </pc:spChg>
        <pc:spChg chg="mod">
          <ac:chgData name="Wacklin Anni Mirjam Alice" userId="S::anni.wacklin@edu.kokkola.fi::7c746e30-389f-4fcd-a6a0-3f963920fe04" providerId="AD" clId="Web-{3072ECA0-8208-E731-5F48-F365B7F1AF8A}" dt="2022-05-19T06:22:55.992" v="300" actId="20577"/>
          <ac:spMkLst>
            <pc:docMk/>
            <pc:sldMk cId="390699378" sldId="272"/>
            <ac:spMk id="3" creationId="{64ECD813-02BF-112E-9250-D3168E63A180}"/>
          </ac:spMkLst>
        </pc:spChg>
        <pc:spChg chg="add del">
          <ac:chgData name="Wacklin Anni Mirjam Alice" userId="S::anni.wacklin@edu.kokkola.fi::7c746e30-389f-4fcd-a6a0-3f963920fe04" providerId="AD" clId="Web-{3072ECA0-8208-E731-5F48-F365B7F1AF8A}" dt="2022-05-19T06:19:09.330" v="200"/>
          <ac:spMkLst>
            <pc:docMk/>
            <pc:sldMk cId="390699378" sldId="272"/>
            <ac:spMk id="9" creationId="{3CD9DF72-87A3-404E-A828-84CBF11A8303}"/>
          </ac:spMkLst>
        </pc:spChg>
        <pc:spChg chg="add del">
          <ac:chgData name="Wacklin Anni Mirjam Alice" userId="S::anni.wacklin@edu.kokkola.fi::7c746e30-389f-4fcd-a6a0-3f963920fe04" providerId="AD" clId="Web-{3072ECA0-8208-E731-5F48-F365B7F1AF8A}" dt="2022-05-19T06:19:13.424" v="202"/>
          <ac:spMkLst>
            <pc:docMk/>
            <pc:sldMk cId="390699378" sldId="272"/>
            <ac:spMk id="13" creationId="{04812C46-200A-4DEB-A05E-3ED6C68C2387}"/>
          </ac:spMkLst>
        </pc:spChg>
        <pc:spChg chg="add del">
          <ac:chgData name="Wacklin Anni Mirjam Alice" userId="S::anni.wacklin@edu.kokkola.fi::7c746e30-389f-4fcd-a6a0-3f963920fe04" providerId="AD" clId="Web-{3072ECA0-8208-E731-5F48-F365B7F1AF8A}" dt="2022-05-19T06:19:13.424" v="202"/>
          <ac:spMkLst>
            <pc:docMk/>
            <pc:sldMk cId="390699378" sldId="272"/>
            <ac:spMk id="14" creationId="{D1EA859B-E555-4109-94F3-6700E046E008}"/>
          </ac:spMkLst>
        </pc:spChg>
        <pc:spChg chg="add del">
          <ac:chgData name="Wacklin Anni Mirjam Alice" userId="S::anni.wacklin@edu.kokkola.fi::7c746e30-389f-4fcd-a6a0-3f963920fe04" providerId="AD" clId="Web-{3072ECA0-8208-E731-5F48-F365B7F1AF8A}" dt="2022-05-19T06:19:40.925" v="204"/>
          <ac:spMkLst>
            <pc:docMk/>
            <pc:sldMk cId="390699378" sldId="272"/>
            <ac:spMk id="16" creationId="{F13C74B1-5B17-4795-BED0-7140497B445A}"/>
          </ac:spMkLst>
        </pc:spChg>
        <pc:spChg chg="add del">
          <ac:chgData name="Wacklin Anni Mirjam Alice" userId="S::anni.wacklin@edu.kokkola.fi::7c746e30-389f-4fcd-a6a0-3f963920fe04" providerId="AD" clId="Web-{3072ECA0-8208-E731-5F48-F365B7F1AF8A}" dt="2022-05-19T06:19:40.925" v="204"/>
          <ac:spMkLst>
            <pc:docMk/>
            <pc:sldMk cId="390699378" sldId="272"/>
            <ac:spMk id="17" creationId="{D4974D33-8DC5-464E-8C6D-BE58F0669C17}"/>
          </ac:spMkLst>
        </pc:spChg>
        <pc:spChg chg="add">
          <ac:chgData name="Wacklin Anni Mirjam Alice" userId="S::anni.wacklin@edu.kokkola.fi::7c746e30-389f-4fcd-a6a0-3f963920fe04" providerId="AD" clId="Web-{3072ECA0-8208-E731-5F48-F365B7F1AF8A}" dt="2022-05-19T06:19:40.925" v="205"/>
          <ac:spMkLst>
            <pc:docMk/>
            <pc:sldMk cId="390699378" sldId="272"/>
            <ac:spMk id="19" creationId="{2B1D4F77-A17C-43D7-B7FA-545148E4E93D}"/>
          </ac:spMkLst>
        </pc:spChg>
        <pc:picChg chg="add mod ord">
          <ac:chgData name="Wacklin Anni Mirjam Alice" userId="S::anni.wacklin@edu.kokkola.fi::7c746e30-389f-4fcd-a6a0-3f963920fe04" providerId="AD" clId="Web-{3072ECA0-8208-E731-5F48-F365B7F1AF8A}" dt="2022-05-19T06:19:40.925" v="205"/>
          <ac:picMkLst>
            <pc:docMk/>
            <pc:sldMk cId="390699378" sldId="272"/>
            <ac:picMk id="4" creationId="{5EB034D2-3CE7-5940-0BF8-8C5A8D1D9A3E}"/>
          </ac:picMkLst>
        </pc:picChg>
        <pc:cxnChg chg="add del">
          <ac:chgData name="Wacklin Anni Mirjam Alice" userId="S::anni.wacklin@edu.kokkola.fi::7c746e30-389f-4fcd-a6a0-3f963920fe04" providerId="AD" clId="Web-{3072ECA0-8208-E731-5F48-F365B7F1AF8A}" dt="2022-05-19T06:19:09.330" v="200"/>
          <ac:cxnSpMkLst>
            <pc:docMk/>
            <pc:sldMk cId="390699378" sldId="272"/>
            <ac:cxnSpMk id="11" creationId="{20E3A342-4D61-4E3F-AF90-1AB42AEB96CC}"/>
          </ac:cxnSpMkLst>
        </pc:cxnChg>
      </pc:sldChg>
    </pc:docChg>
  </pc:docChgLst>
  <pc:docChgLst>
    <pc:chgData name="Kangas Aada Maria Aurora" userId="S::aada.kangas@edu.kokkola.fi::091b222e-858f-4649-bfaf-650d6e568735" providerId="AD" clId="Web-{D13EB969-47A3-0E37-80A7-C9C14F6F6442}"/>
    <pc:docChg chg="addSld modSld sldOrd">
      <pc:chgData name="Kangas Aada Maria Aurora" userId="S::aada.kangas@edu.kokkola.fi::091b222e-858f-4649-bfaf-650d6e568735" providerId="AD" clId="Web-{D13EB969-47A3-0E37-80A7-C9C14F6F6442}" dt="2022-05-17T07:28:52.402" v="501" actId="20577"/>
      <pc:docMkLst>
        <pc:docMk/>
      </pc:docMkLst>
      <pc:sldChg chg="new">
        <pc:chgData name="Kangas Aada Maria Aurora" userId="S::aada.kangas@edu.kokkola.fi::091b222e-858f-4649-bfaf-650d6e568735" providerId="AD" clId="Web-{D13EB969-47A3-0E37-80A7-C9C14F6F6442}" dt="2022-05-17T05:48:19.799" v="0"/>
        <pc:sldMkLst>
          <pc:docMk/>
          <pc:sldMk cId="4264356499" sldId="257"/>
        </pc:sldMkLst>
      </pc:sldChg>
      <pc:sldChg chg="addSp delSp modSp new mod ord setBg setClrOvrMap">
        <pc:chgData name="Kangas Aada Maria Aurora" userId="S::aada.kangas@edu.kokkola.fi::091b222e-858f-4649-bfaf-650d6e568735" providerId="AD" clId="Web-{D13EB969-47A3-0E37-80A7-C9C14F6F6442}" dt="2022-05-17T07:01:00.026" v="390" actId="20577"/>
        <pc:sldMkLst>
          <pc:docMk/>
          <pc:sldMk cId="2911506986" sldId="261"/>
        </pc:sldMkLst>
        <pc:spChg chg="mod">
          <ac:chgData name="Kangas Aada Maria Aurora" userId="S::aada.kangas@edu.kokkola.fi::091b222e-858f-4649-bfaf-650d6e568735" providerId="AD" clId="Web-{D13EB969-47A3-0E37-80A7-C9C14F6F6442}" dt="2022-05-17T06:45:27.594" v="326" actId="20577"/>
          <ac:spMkLst>
            <pc:docMk/>
            <pc:sldMk cId="2911506986" sldId="261"/>
            <ac:spMk id="2" creationId="{E100E815-2E19-585C-A2A3-1D76B8CC25C5}"/>
          </ac:spMkLst>
        </pc:spChg>
        <pc:spChg chg="mod">
          <ac:chgData name="Kangas Aada Maria Aurora" userId="S::aada.kangas@edu.kokkola.fi::091b222e-858f-4649-bfaf-650d6e568735" providerId="AD" clId="Web-{D13EB969-47A3-0E37-80A7-C9C14F6F6442}" dt="2022-05-17T07:01:00.026" v="390" actId="20577"/>
          <ac:spMkLst>
            <pc:docMk/>
            <pc:sldMk cId="2911506986" sldId="261"/>
            <ac:spMk id="3" creationId="{A65ADF7B-86C9-1BDC-E37E-FEF8F2046B9D}"/>
          </ac:spMkLst>
        </pc:spChg>
        <pc:spChg chg="add">
          <ac:chgData name="Kangas Aada Maria Aurora" userId="S::aada.kangas@edu.kokkola.fi::091b222e-858f-4649-bfaf-650d6e568735" providerId="AD" clId="Web-{D13EB969-47A3-0E37-80A7-C9C14F6F6442}" dt="2022-05-17T06:44:56.984" v="318"/>
          <ac:spMkLst>
            <pc:docMk/>
            <pc:sldMk cId="2911506986" sldId="261"/>
            <ac:spMk id="7" creationId="{AB43E7DC-5101-4E7C-ADB5-596311F53DEA}"/>
          </ac:spMkLst>
        </pc:spChg>
        <pc:spChg chg="add del">
          <ac:chgData name="Kangas Aada Maria Aurora" userId="S::aada.kangas@edu.kokkola.fi::091b222e-858f-4649-bfaf-650d6e568735" providerId="AD" clId="Web-{D13EB969-47A3-0E37-80A7-C9C14F6F6442}" dt="2022-05-17T06:01:56.508" v="75"/>
          <ac:spMkLst>
            <pc:docMk/>
            <pc:sldMk cId="2911506986" sldId="261"/>
            <ac:spMk id="10" creationId="{EF9B8DF2-C3F5-49A2-94D2-F7B65A0F1F15}"/>
          </ac:spMkLst>
        </pc:spChg>
        <pc:spChg chg="add">
          <ac:chgData name="Kangas Aada Maria Aurora" userId="S::aada.kangas@edu.kokkola.fi::091b222e-858f-4649-bfaf-650d6e568735" providerId="AD" clId="Web-{D13EB969-47A3-0E37-80A7-C9C14F6F6442}" dt="2022-05-17T06:44:56.984" v="318"/>
          <ac:spMkLst>
            <pc:docMk/>
            <pc:sldMk cId="2911506986" sldId="261"/>
            <ac:spMk id="12" creationId="{1B8BCA7A-6464-4C53-A572-89B2B3C2D8D4}"/>
          </ac:spMkLst>
        </pc:spChg>
        <pc:picChg chg="add mod">
          <ac:chgData name="Kangas Aada Maria Aurora" userId="S::aada.kangas@edu.kokkola.fi::091b222e-858f-4649-bfaf-650d6e568735" providerId="AD" clId="Web-{D13EB969-47A3-0E37-80A7-C9C14F6F6442}" dt="2022-05-17T06:45:33.844" v="328" actId="14100"/>
          <ac:picMkLst>
            <pc:docMk/>
            <pc:sldMk cId="2911506986" sldId="261"/>
            <ac:picMk id="4" creationId="{5BEA2CE1-201B-3174-FCB9-276FCCE42402}"/>
          </ac:picMkLst>
        </pc:picChg>
        <pc:picChg chg="add mod ord">
          <ac:chgData name="Kangas Aada Maria Aurora" userId="S::aada.kangas@edu.kokkola.fi::091b222e-858f-4649-bfaf-650d6e568735" providerId="AD" clId="Web-{D13EB969-47A3-0E37-80A7-C9C14F6F6442}" dt="2022-05-17T06:45:40.016" v="331" actId="1076"/>
          <ac:picMkLst>
            <pc:docMk/>
            <pc:sldMk cId="2911506986" sldId="261"/>
            <ac:picMk id="5" creationId="{C6CDD31F-7817-D1FB-8AEA-61A7BE983F03}"/>
          </ac:picMkLst>
        </pc:picChg>
      </pc:sldChg>
      <pc:sldChg chg="addSp modSp new mod ord setBg">
        <pc:chgData name="Kangas Aada Maria Aurora" userId="S::aada.kangas@edu.kokkola.fi::091b222e-858f-4649-bfaf-650d6e568735" providerId="AD" clId="Web-{D13EB969-47A3-0E37-80A7-C9C14F6F6442}" dt="2022-05-17T07:28:52.402" v="501" actId="20577"/>
        <pc:sldMkLst>
          <pc:docMk/>
          <pc:sldMk cId="2364520129" sldId="262"/>
        </pc:sldMkLst>
        <pc:spChg chg="mod">
          <ac:chgData name="Kangas Aada Maria Aurora" userId="S::aada.kangas@edu.kokkola.fi::091b222e-858f-4649-bfaf-650d6e568735" providerId="AD" clId="Web-{D13EB969-47A3-0E37-80A7-C9C14F6F6442}" dt="2022-05-17T06:18:57.691" v="233" actId="20577"/>
          <ac:spMkLst>
            <pc:docMk/>
            <pc:sldMk cId="2364520129" sldId="262"/>
            <ac:spMk id="2" creationId="{A5A4DD59-82F1-57FD-D737-F6714A259B14}"/>
          </ac:spMkLst>
        </pc:spChg>
        <pc:spChg chg="mod ord">
          <ac:chgData name="Kangas Aada Maria Aurora" userId="S::aada.kangas@edu.kokkola.fi::091b222e-858f-4649-bfaf-650d6e568735" providerId="AD" clId="Web-{D13EB969-47A3-0E37-80A7-C9C14F6F6442}" dt="2022-05-17T07:28:52.402" v="501" actId="20577"/>
          <ac:spMkLst>
            <pc:docMk/>
            <pc:sldMk cId="2364520129" sldId="262"/>
            <ac:spMk id="3" creationId="{F65E3AC0-BA94-04B1-FDDC-1E472A6485D3}"/>
          </ac:spMkLst>
        </pc:spChg>
        <pc:picChg chg="add mod">
          <ac:chgData name="Kangas Aada Maria Aurora" userId="S::aada.kangas@edu.kokkola.fi::091b222e-858f-4649-bfaf-650d6e568735" providerId="AD" clId="Web-{D13EB969-47A3-0E37-80A7-C9C14F6F6442}" dt="2022-05-17T06:18:40.128" v="232"/>
          <ac:picMkLst>
            <pc:docMk/>
            <pc:sldMk cId="2364520129" sldId="262"/>
            <ac:picMk id="4" creationId="{38C5E5E5-005E-61AE-61B9-6B855C9D672E}"/>
          </ac:picMkLst>
        </pc:picChg>
      </pc:sldChg>
      <pc:sldChg chg="addSp modSp new mod setBg addAnim setClrOvrMap">
        <pc:chgData name="Kangas Aada Maria Aurora" userId="S::aada.kangas@edu.kokkola.fi::091b222e-858f-4649-bfaf-650d6e568735" providerId="AD" clId="Web-{D13EB969-47A3-0E37-80A7-C9C14F6F6442}" dt="2022-05-17T07:14:10.877" v="470"/>
        <pc:sldMkLst>
          <pc:docMk/>
          <pc:sldMk cId="938205851" sldId="270"/>
        </pc:sldMkLst>
        <pc:spChg chg="mod ord">
          <ac:chgData name="Kangas Aada Maria Aurora" userId="S::aada.kangas@edu.kokkola.fi::091b222e-858f-4649-bfaf-650d6e568735" providerId="AD" clId="Web-{D13EB969-47A3-0E37-80A7-C9C14F6F6442}" dt="2022-05-17T07:14:10.877" v="469"/>
          <ac:spMkLst>
            <pc:docMk/>
            <pc:sldMk cId="938205851" sldId="270"/>
            <ac:spMk id="2" creationId="{DFD6C013-9480-47AD-78CC-884DA3EE730E}"/>
          </ac:spMkLst>
        </pc:spChg>
        <pc:spChg chg="add">
          <ac:chgData name="Kangas Aada Maria Aurora" userId="S::aada.kangas@edu.kokkola.fi::091b222e-858f-4649-bfaf-650d6e568735" providerId="AD" clId="Web-{D13EB969-47A3-0E37-80A7-C9C14F6F6442}" dt="2022-05-17T07:14:10.877" v="469"/>
          <ac:spMkLst>
            <pc:docMk/>
            <pc:sldMk cId="938205851" sldId="270"/>
            <ac:spMk id="8" creationId="{71B2258F-86CA-4D4D-8270-BC05FCDEBFB3}"/>
          </ac:spMkLst>
        </pc:spChg>
        <pc:picChg chg="add mod">
          <ac:chgData name="Kangas Aada Maria Aurora" userId="S::aada.kangas@edu.kokkola.fi::091b222e-858f-4649-bfaf-650d6e568735" providerId="AD" clId="Web-{D13EB969-47A3-0E37-80A7-C9C14F6F6442}" dt="2022-05-17T07:14:10.877" v="469"/>
          <ac:picMkLst>
            <pc:docMk/>
            <pc:sldMk cId="938205851" sldId="270"/>
            <ac:picMk id="3" creationId="{F30ABDA1-3736-E4F7-802B-0C34700D974D}"/>
          </ac:picMkLst>
        </pc:picChg>
      </pc:sldChg>
    </pc:docChg>
  </pc:docChgLst>
  <pc:docChgLst>
    <pc:chgData name="Huima Mette Matilda" userId="S::mette.huima@edu.kokkola.fi::5eb01501-94d5-43bd-bc48-929f2f99685c" providerId="AD" clId="Web-{8718FD21-C7EC-F4B1-3A8D-4A2EE2D9F39F}"/>
    <pc:docChg chg="addSld modSld">
      <pc:chgData name="Huima Mette Matilda" userId="S::mette.huima@edu.kokkola.fi::5eb01501-94d5-43bd-bc48-929f2f99685c" providerId="AD" clId="Web-{8718FD21-C7EC-F4B1-3A8D-4A2EE2D9F39F}" dt="2022-05-17T07:22:27.569" v="664" actId="1076"/>
      <pc:docMkLst>
        <pc:docMk/>
      </pc:docMkLst>
      <pc:sldChg chg="addSp delSp modSp new mod setBg setClrOvrMap">
        <pc:chgData name="Huima Mette Matilda" userId="S::mette.huima@edu.kokkola.fi::5eb01501-94d5-43bd-bc48-929f2f99685c" providerId="AD" clId="Web-{8718FD21-C7EC-F4B1-3A8D-4A2EE2D9F39F}" dt="2022-05-17T07:22:27.569" v="664" actId="1076"/>
        <pc:sldMkLst>
          <pc:docMk/>
          <pc:sldMk cId="2407638440" sldId="258"/>
        </pc:sldMkLst>
        <pc:spChg chg="mod">
          <ac:chgData name="Huima Mette Matilda" userId="S::mette.huima@edu.kokkola.fi::5eb01501-94d5-43bd-bc48-929f2f99685c" providerId="AD" clId="Web-{8718FD21-C7EC-F4B1-3A8D-4A2EE2D9F39F}" dt="2022-05-17T07:22:14.631" v="660" actId="1076"/>
          <ac:spMkLst>
            <pc:docMk/>
            <pc:sldMk cId="2407638440" sldId="258"/>
            <ac:spMk id="2" creationId="{65A03FF4-9652-314F-74D2-2DE26C359084}"/>
          </ac:spMkLst>
        </pc:spChg>
        <pc:spChg chg="mod ord">
          <ac:chgData name="Huima Mette Matilda" userId="S::mette.huima@edu.kokkola.fi::5eb01501-94d5-43bd-bc48-929f2f99685c" providerId="AD" clId="Web-{8718FD21-C7EC-F4B1-3A8D-4A2EE2D9F39F}" dt="2022-05-17T07:22:27.569" v="664" actId="1076"/>
          <ac:spMkLst>
            <pc:docMk/>
            <pc:sldMk cId="2407638440" sldId="258"/>
            <ac:spMk id="3" creationId="{A491EDF9-9AA8-91C4-E392-487473B9C7C5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4:19.768" v="308"/>
          <ac:spMkLst>
            <pc:docMk/>
            <pc:sldMk cId="2407638440" sldId="258"/>
            <ac:spMk id="12" creationId="{04812C46-200A-4DEB-A05E-3ED6C68C2387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4:19.768" v="308"/>
          <ac:spMkLst>
            <pc:docMk/>
            <pc:sldMk cId="2407638440" sldId="258"/>
            <ac:spMk id="14" creationId="{D1EA859B-E555-4109-94F3-6700E046E008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7.645" v="322"/>
          <ac:spMkLst>
            <pc:docMk/>
            <pc:sldMk cId="2407638440" sldId="258"/>
            <ac:spMk id="19" creationId="{352BEC0E-22F8-46D0-9632-375DB541B06C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7.645" v="322"/>
          <ac:spMkLst>
            <pc:docMk/>
            <pc:sldMk cId="2407638440" sldId="258"/>
            <ac:spMk id="21" creationId="{3FCFB1DE-0B7E-48CC-BA90-B2AB0889F9D6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03.723" v="311"/>
          <ac:spMkLst>
            <pc:docMk/>
            <pc:sldMk cId="2407638440" sldId="258"/>
            <ac:spMk id="26" creationId="{DC14B3F1-8CC5-4623-94B0-4445E3775D41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07.270" v="313"/>
          <ac:spMkLst>
            <pc:docMk/>
            <pc:sldMk cId="2407638440" sldId="258"/>
            <ac:spMk id="30" creationId="{AAB8EDC3-1C0D-4505-A2C7-839A5161FB53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07.270" v="313"/>
          <ac:spMkLst>
            <pc:docMk/>
            <pc:sldMk cId="2407638440" sldId="258"/>
            <ac:spMk id="31" creationId="{2069E294-3813-4588-9E9C-AEA08F9C4DA1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09.676" v="315"/>
          <ac:spMkLst>
            <pc:docMk/>
            <pc:sldMk cId="2407638440" sldId="258"/>
            <ac:spMk id="33" creationId="{2172A0AC-3DCE-4672-BCAF-28FEF91F6020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09.676" v="315"/>
          <ac:spMkLst>
            <pc:docMk/>
            <pc:sldMk cId="2407638440" sldId="258"/>
            <ac:spMk id="34" creationId="{AE6F1C77-EDC9-4C5F-8C1C-62DD46BDA3C3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1.160" v="317"/>
          <ac:spMkLst>
            <pc:docMk/>
            <pc:sldMk cId="2407638440" sldId="258"/>
            <ac:spMk id="36" creationId="{DC14B3F1-8CC5-4623-94B0-4445E3775D41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6.442" v="319"/>
          <ac:spMkLst>
            <pc:docMk/>
            <pc:sldMk cId="2407638440" sldId="258"/>
            <ac:spMk id="48" creationId="{A3BAF07C-C39E-42EB-BB22-8D46691D9735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7.629" v="321"/>
          <ac:spMkLst>
            <pc:docMk/>
            <pc:sldMk cId="2407638440" sldId="258"/>
            <ac:spMk id="57" creationId="{352BEC0E-22F8-46D0-9632-375DB541B06C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6:15:17.629" v="321"/>
          <ac:spMkLst>
            <pc:docMk/>
            <pc:sldMk cId="2407638440" sldId="258"/>
            <ac:spMk id="58" creationId="{3FCFB1DE-0B7E-48CC-BA90-B2AB0889F9D6}"/>
          </ac:spMkLst>
        </pc:spChg>
        <pc:spChg chg="add">
          <ac:chgData name="Huima Mette Matilda" userId="S::mette.huima@edu.kokkola.fi::5eb01501-94d5-43bd-bc48-929f2f99685c" providerId="AD" clId="Web-{8718FD21-C7EC-F4B1-3A8D-4A2EE2D9F39F}" dt="2022-05-17T06:15:17.645" v="322"/>
          <ac:spMkLst>
            <pc:docMk/>
            <pc:sldMk cId="2407638440" sldId="258"/>
            <ac:spMk id="60" creationId="{A86541C6-61B1-4DAA-B57A-EAF3F24F0491}"/>
          </ac:spMkLst>
        </pc:spChg>
        <pc:spChg chg="add">
          <ac:chgData name="Huima Mette Matilda" userId="S::mette.huima@edu.kokkola.fi::5eb01501-94d5-43bd-bc48-929f2f99685c" providerId="AD" clId="Web-{8718FD21-C7EC-F4B1-3A8D-4A2EE2D9F39F}" dt="2022-05-17T06:15:17.645" v="322"/>
          <ac:spMkLst>
            <pc:docMk/>
            <pc:sldMk cId="2407638440" sldId="258"/>
            <ac:spMk id="61" creationId="{71750011-2006-46BB-AFDE-C6E461752333}"/>
          </ac:spMkLst>
        </pc:spChg>
        <pc:grpChg chg="add del">
          <ac:chgData name="Huima Mette Matilda" userId="S::mette.huima@edu.kokkola.fi::5eb01501-94d5-43bd-bc48-929f2f99685c" providerId="AD" clId="Web-{8718FD21-C7EC-F4B1-3A8D-4A2EE2D9F39F}" dt="2022-05-17T06:15:16.442" v="319"/>
          <ac:grpSpMkLst>
            <pc:docMk/>
            <pc:sldMk cId="2407638440" sldId="258"/>
            <ac:grpSpMk id="49" creationId="{D8E9CF54-0466-4261-9E62-0249E60E1886}"/>
          </ac:grpSpMkLst>
        </pc:grpChg>
        <pc:picChg chg="add del mod">
          <ac:chgData name="Huima Mette Matilda" userId="S::mette.huima@edu.kokkola.fi::5eb01501-94d5-43bd-bc48-929f2f99685c" providerId="AD" clId="Web-{8718FD21-C7EC-F4B1-3A8D-4A2EE2D9F39F}" dt="2022-05-17T06:02:09.295" v="138"/>
          <ac:picMkLst>
            <pc:docMk/>
            <pc:sldMk cId="2407638440" sldId="258"/>
            <ac:picMk id="4" creationId="{3EDA1DE7-AE27-2EED-10D1-32FD1642C348}"/>
          </ac:picMkLst>
        </pc:picChg>
        <pc:picChg chg="add del mod">
          <ac:chgData name="Huima Mette Matilda" userId="S::mette.huima@edu.kokkola.fi::5eb01501-94d5-43bd-bc48-929f2f99685c" providerId="AD" clId="Web-{8718FD21-C7EC-F4B1-3A8D-4A2EE2D9F39F}" dt="2022-05-17T06:01:22.075" v="132"/>
          <ac:picMkLst>
            <pc:docMk/>
            <pc:sldMk cId="2407638440" sldId="258"/>
            <ac:picMk id="5" creationId="{1AA6A3FC-E2C6-4F0F-3E32-4A40C9586200}"/>
          </ac:picMkLst>
        </pc:picChg>
        <pc:picChg chg="add del mod">
          <ac:chgData name="Huima Mette Matilda" userId="S::mette.huima@edu.kokkola.fi::5eb01501-94d5-43bd-bc48-929f2f99685c" providerId="AD" clId="Web-{8718FD21-C7EC-F4B1-3A8D-4A2EE2D9F39F}" dt="2022-05-17T06:01:31.513" v="134"/>
          <ac:picMkLst>
            <pc:docMk/>
            <pc:sldMk cId="2407638440" sldId="258"/>
            <ac:picMk id="6" creationId="{2AECEA2A-8344-11A6-6911-B968E99EF3C3}"/>
          </ac:picMkLst>
        </pc:picChg>
        <pc:picChg chg="add mod ord">
          <ac:chgData name="Huima Mette Matilda" userId="S::mette.huima@edu.kokkola.fi::5eb01501-94d5-43bd-bc48-929f2f99685c" providerId="AD" clId="Web-{8718FD21-C7EC-F4B1-3A8D-4A2EE2D9F39F}" dt="2022-05-17T06:15:17.645" v="322"/>
          <ac:picMkLst>
            <pc:docMk/>
            <pc:sldMk cId="2407638440" sldId="258"/>
            <ac:picMk id="7" creationId="{89E63219-D8A3-D143-723E-D14C61EE34B3}"/>
          </ac:picMkLst>
        </pc:picChg>
        <pc:picChg chg="add mod ord">
          <ac:chgData name="Huima Mette Matilda" userId="S::mette.huima@edu.kokkola.fi::5eb01501-94d5-43bd-bc48-929f2f99685c" providerId="AD" clId="Web-{8718FD21-C7EC-F4B1-3A8D-4A2EE2D9F39F}" dt="2022-05-17T06:15:17.645" v="322"/>
          <ac:picMkLst>
            <pc:docMk/>
            <pc:sldMk cId="2407638440" sldId="258"/>
            <ac:picMk id="8" creationId="{2C567D68-C693-C24C-41F8-329B35460C8F}"/>
          </ac:picMkLst>
        </pc:picChg>
        <pc:cxnChg chg="add del">
          <ac:chgData name="Huima Mette Matilda" userId="S::mette.huima@edu.kokkola.fi::5eb01501-94d5-43bd-bc48-929f2f99685c" providerId="AD" clId="Web-{8718FD21-C7EC-F4B1-3A8D-4A2EE2D9F39F}" dt="2022-05-17T06:15:03.723" v="311"/>
          <ac:cxnSpMkLst>
            <pc:docMk/>
            <pc:sldMk cId="2407638440" sldId="258"/>
            <ac:cxnSpMk id="28" creationId="{B8EC0F70-6AFD-45BE-8F70-52888FC304F7}"/>
          </ac:cxnSpMkLst>
        </pc:cxnChg>
        <pc:cxnChg chg="add del">
          <ac:chgData name="Huima Mette Matilda" userId="S::mette.huima@edu.kokkola.fi::5eb01501-94d5-43bd-bc48-929f2f99685c" providerId="AD" clId="Web-{8718FD21-C7EC-F4B1-3A8D-4A2EE2D9F39F}" dt="2022-05-17T06:15:11.160" v="317"/>
          <ac:cxnSpMkLst>
            <pc:docMk/>
            <pc:sldMk cId="2407638440" sldId="258"/>
            <ac:cxnSpMk id="37" creationId="{B8EC0F70-6AFD-45BE-8F70-52888FC304F7}"/>
          </ac:cxnSpMkLst>
        </pc:cxnChg>
      </pc:sldChg>
      <pc:sldChg chg="addSp delSp modSp new mod setBg">
        <pc:chgData name="Huima Mette Matilda" userId="S::mette.huima@edu.kokkola.fi::5eb01501-94d5-43bd-bc48-929f2f99685c" providerId="AD" clId="Web-{8718FD21-C7EC-F4B1-3A8D-4A2EE2D9F39F}" dt="2022-05-17T07:21:08.127" v="576" actId="1076"/>
        <pc:sldMkLst>
          <pc:docMk/>
          <pc:sldMk cId="1922188377" sldId="264"/>
        </pc:sldMkLst>
        <pc:spChg chg="mod">
          <ac:chgData name="Huima Mette Matilda" userId="S::mette.huima@edu.kokkola.fi::5eb01501-94d5-43bd-bc48-929f2f99685c" providerId="AD" clId="Web-{8718FD21-C7EC-F4B1-3A8D-4A2EE2D9F39F}" dt="2022-05-17T07:20:17.796" v="564"/>
          <ac:spMkLst>
            <pc:docMk/>
            <pc:sldMk cId="1922188377" sldId="264"/>
            <ac:spMk id="2" creationId="{D8146E74-EBAE-F492-A09E-0788DCECF15B}"/>
          </ac:spMkLst>
        </pc:spChg>
        <pc:spChg chg="del">
          <ac:chgData name="Huima Mette Matilda" userId="S::mette.huima@edu.kokkola.fi::5eb01501-94d5-43bd-bc48-929f2f99685c" providerId="AD" clId="Web-{8718FD21-C7EC-F4B1-3A8D-4A2EE2D9F39F}" dt="2022-05-17T06:06:38.787" v="142"/>
          <ac:spMkLst>
            <pc:docMk/>
            <pc:sldMk cId="1922188377" sldId="264"/>
            <ac:spMk id="3" creationId="{08AF63B7-9D93-AD30-4C14-B8C6A36F4DCB}"/>
          </ac:spMkLst>
        </pc:spChg>
        <pc:spChg chg="add mod">
          <ac:chgData name="Huima Mette Matilda" userId="S::mette.huima@edu.kokkola.fi::5eb01501-94d5-43bd-bc48-929f2f99685c" providerId="AD" clId="Web-{8718FD21-C7EC-F4B1-3A8D-4A2EE2D9F39F}" dt="2022-05-17T07:21:08.127" v="576" actId="1076"/>
          <ac:spMkLst>
            <pc:docMk/>
            <pc:sldMk cId="1922188377" sldId="264"/>
            <ac:spMk id="5" creationId="{6B3A3283-E8E1-68C9-B0F8-CC767C616BD9}"/>
          </ac:spMkLst>
        </pc:spChg>
        <pc:spChg chg="add mod">
          <ac:chgData name="Huima Mette Matilda" userId="S::mette.huima@edu.kokkola.fi::5eb01501-94d5-43bd-bc48-929f2f99685c" providerId="AD" clId="Web-{8718FD21-C7EC-F4B1-3A8D-4A2EE2D9F39F}" dt="2022-05-17T06:14:03.549" v="306" actId="20577"/>
          <ac:spMkLst>
            <pc:docMk/>
            <pc:sldMk cId="1922188377" sldId="264"/>
            <ac:spMk id="6" creationId="{DC83DE02-2E47-D015-91DE-92ECF1F11133}"/>
          </ac:spMkLst>
        </pc:spChg>
        <pc:spChg chg="add del mod">
          <ac:chgData name="Huima Mette Matilda" userId="S::mette.huima@edu.kokkola.fi::5eb01501-94d5-43bd-bc48-929f2f99685c" providerId="AD" clId="Web-{8718FD21-C7EC-F4B1-3A8D-4A2EE2D9F39F}" dt="2022-05-17T07:20:00.311" v="562"/>
          <ac:spMkLst>
            <pc:docMk/>
            <pc:sldMk cId="1922188377" sldId="264"/>
            <ac:spMk id="7" creationId="{0BBD3B4A-A2F4-A98D-4650-C99F1336647D}"/>
          </ac:spMkLst>
        </pc:spChg>
        <pc:spChg chg="add mod">
          <ac:chgData name="Huima Mette Matilda" userId="S::mette.huima@edu.kokkola.fi::5eb01501-94d5-43bd-bc48-929f2f99685c" providerId="AD" clId="Web-{8718FD21-C7EC-F4B1-3A8D-4A2EE2D9F39F}" dt="2022-05-17T07:19:48.857" v="561" actId="20577"/>
          <ac:spMkLst>
            <pc:docMk/>
            <pc:sldMk cId="1922188377" sldId="264"/>
            <ac:spMk id="8" creationId="{7F64E38A-B81E-AC4F-5B74-18305669699D}"/>
          </ac:spMkLst>
        </pc:spChg>
        <pc:spChg chg="add del">
          <ac:chgData name="Huima Mette Matilda" userId="S::mette.huima@edu.kokkola.fi::5eb01501-94d5-43bd-bc48-929f2f99685c" providerId="AD" clId="Web-{8718FD21-C7EC-F4B1-3A8D-4A2EE2D9F39F}" dt="2022-05-17T07:20:34.172" v="569"/>
          <ac:spMkLst>
            <pc:docMk/>
            <pc:sldMk cId="1922188377" sldId="264"/>
            <ac:spMk id="15" creationId="{79BB35BC-D5C2-4C8B-A22A-A71E6191913B}"/>
          </ac:spMkLst>
        </pc:spChg>
        <pc:spChg chg="add">
          <ac:chgData name="Huima Mette Matilda" userId="S::mette.huima@edu.kokkola.fi::5eb01501-94d5-43bd-bc48-929f2f99685c" providerId="AD" clId="Web-{8718FD21-C7EC-F4B1-3A8D-4A2EE2D9F39F}" dt="2022-05-17T07:20:34.172" v="569"/>
          <ac:spMkLst>
            <pc:docMk/>
            <pc:sldMk cId="1922188377" sldId="264"/>
            <ac:spMk id="20" creationId="{79BB35BC-D5C2-4C8B-A22A-A71E6191913B}"/>
          </ac:spMkLst>
        </pc:spChg>
        <pc:picChg chg="add del mod ord">
          <ac:chgData name="Huima Mette Matilda" userId="S::mette.huima@edu.kokkola.fi::5eb01501-94d5-43bd-bc48-929f2f99685c" providerId="AD" clId="Web-{8718FD21-C7EC-F4B1-3A8D-4A2EE2D9F39F}" dt="2022-05-17T06:47:47.474" v="385"/>
          <ac:picMkLst>
            <pc:docMk/>
            <pc:sldMk cId="1922188377" sldId="264"/>
            <ac:picMk id="4" creationId="{91CB2693-0D61-B624-B831-BD098AFA2BC6}"/>
          </ac:picMkLst>
        </pc:picChg>
        <pc:picChg chg="add mod ord">
          <ac:chgData name="Huima Mette Matilda" userId="S::mette.huima@edu.kokkola.fi::5eb01501-94d5-43bd-bc48-929f2f99685c" providerId="AD" clId="Web-{8718FD21-C7EC-F4B1-3A8D-4A2EE2D9F39F}" dt="2022-05-17T07:20:17.796" v="564"/>
          <ac:picMkLst>
            <pc:docMk/>
            <pc:sldMk cId="1922188377" sldId="264"/>
            <ac:picMk id="9" creationId="{B4025CB1-A3DB-1979-9CEA-09BA80C1C9A7}"/>
          </ac:picMkLst>
        </pc:picChg>
        <pc:picChg chg="add mod ord">
          <ac:chgData name="Huima Mette Matilda" userId="S::mette.huima@edu.kokkola.fi::5eb01501-94d5-43bd-bc48-929f2f99685c" providerId="AD" clId="Web-{8718FD21-C7EC-F4B1-3A8D-4A2EE2D9F39F}" dt="2022-05-17T07:20:34.172" v="569"/>
          <ac:picMkLst>
            <pc:docMk/>
            <pc:sldMk cId="1922188377" sldId="264"/>
            <ac:picMk id="10" creationId="{4408D055-969B-EE2E-C356-1E55177C8A5B}"/>
          </ac:picMkLst>
        </pc:picChg>
      </pc:sldChg>
    </pc:docChg>
  </pc:docChgLst>
  <pc:docChgLst>
    <pc:chgData name="Kangas Aada Maria Aurora" userId="091b222e-858f-4649-bfaf-650d6e568735" providerId="ADAL" clId="{71BE3C9F-366B-48F5-B1C2-619FDBCD0A9B}"/>
    <pc:docChg chg="undo custSel addSld delSld modSld">
      <pc:chgData name="Kangas Aada Maria Aurora" userId="091b222e-858f-4649-bfaf-650d6e568735" providerId="ADAL" clId="{71BE3C9F-366B-48F5-B1C2-619FDBCD0A9B}" dt="2022-05-19T06:02:19.700" v="130" actId="20577"/>
      <pc:docMkLst>
        <pc:docMk/>
      </pc:docMkLst>
      <pc:sldChg chg="modSp mod">
        <pc:chgData name="Kangas Aada Maria Aurora" userId="091b222e-858f-4649-bfaf-650d6e568735" providerId="ADAL" clId="{71BE3C9F-366B-48F5-B1C2-619FDBCD0A9B}" dt="2022-05-19T06:00:45.677" v="128" actId="20577"/>
        <pc:sldMkLst>
          <pc:docMk/>
          <pc:sldMk cId="2911506986" sldId="261"/>
        </pc:sldMkLst>
        <pc:spChg chg="mod">
          <ac:chgData name="Kangas Aada Maria Aurora" userId="091b222e-858f-4649-bfaf-650d6e568735" providerId="ADAL" clId="{71BE3C9F-366B-48F5-B1C2-619FDBCD0A9B}" dt="2022-05-19T06:00:45.677" v="128" actId="20577"/>
          <ac:spMkLst>
            <pc:docMk/>
            <pc:sldMk cId="2911506986" sldId="261"/>
            <ac:spMk id="3" creationId="{A65ADF7B-86C9-1BDC-E37E-FEF8F2046B9D}"/>
          </ac:spMkLst>
        </pc:spChg>
      </pc:sldChg>
      <pc:sldChg chg="modSp mod">
        <pc:chgData name="Kangas Aada Maria Aurora" userId="091b222e-858f-4649-bfaf-650d6e568735" providerId="ADAL" clId="{71BE3C9F-366B-48F5-B1C2-619FDBCD0A9B}" dt="2022-05-19T06:02:19.700" v="130" actId="20577"/>
        <pc:sldMkLst>
          <pc:docMk/>
          <pc:sldMk cId="2364520129" sldId="262"/>
        </pc:sldMkLst>
        <pc:spChg chg="mod">
          <ac:chgData name="Kangas Aada Maria Aurora" userId="091b222e-858f-4649-bfaf-650d6e568735" providerId="ADAL" clId="{71BE3C9F-366B-48F5-B1C2-619FDBCD0A9B}" dt="2022-05-19T06:02:19.700" v="130" actId="20577"/>
          <ac:spMkLst>
            <pc:docMk/>
            <pc:sldMk cId="2364520129" sldId="262"/>
            <ac:spMk id="3" creationId="{F65E3AC0-BA94-04B1-FDDC-1E472A6485D3}"/>
          </ac:spMkLst>
        </pc:spChg>
      </pc:sldChg>
      <pc:sldChg chg="modSp mod">
        <pc:chgData name="Kangas Aada Maria Aurora" userId="091b222e-858f-4649-bfaf-650d6e568735" providerId="ADAL" clId="{71BE3C9F-366B-48F5-B1C2-619FDBCD0A9B}" dt="2022-05-19T05:27:57.850" v="2"/>
        <pc:sldMkLst>
          <pc:docMk/>
          <pc:sldMk cId="938205851" sldId="270"/>
        </pc:sldMkLst>
        <pc:spChg chg="mod">
          <ac:chgData name="Kangas Aada Maria Aurora" userId="091b222e-858f-4649-bfaf-650d6e568735" providerId="ADAL" clId="{71BE3C9F-366B-48F5-B1C2-619FDBCD0A9B}" dt="2022-05-19T05:27:57.850" v="2"/>
          <ac:spMkLst>
            <pc:docMk/>
            <pc:sldMk cId="938205851" sldId="270"/>
            <ac:spMk id="2" creationId="{DFD6C013-9480-47AD-78CC-884DA3EE730E}"/>
          </ac:spMkLst>
        </pc:spChg>
      </pc:sldChg>
      <pc:sldChg chg="addSp delSp modSp new mod setBg">
        <pc:chgData name="Kangas Aada Maria Aurora" userId="091b222e-858f-4649-bfaf-650d6e568735" providerId="ADAL" clId="{71BE3C9F-366B-48F5-B1C2-619FDBCD0A9B}" dt="2022-05-19T05:50:18.563" v="104" actId="26606"/>
        <pc:sldMkLst>
          <pc:docMk/>
          <pc:sldMk cId="1440365058" sldId="271"/>
        </pc:sldMkLst>
        <pc:spChg chg="mod">
          <ac:chgData name="Kangas Aada Maria Aurora" userId="091b222e-858f-4649-bfaf-650d6e568735" providerId="ADAL" clId="{71BE3C9F-366B-48F5-B1C2-619FDBCD0A9B}" dt="2022-05-19T05:46:32.895" v="98" actId="26606"/>
          <ac:spMkLst>
            <pc:docMk/>
            <pc:sldMk cId="1440365058" sldId="271"/>
            <ac:spMk id="2" creationId="{D63F2026-1AFF-2D30-481F-901688C5EF4D}"/>
          </ac:spMkLst>
        </pc:spChg>
        <pc:spChg chg="mod">
          <ac:chgData name="Kangas Aada Maria Aurora" userId="091b222e-858f-4649-bfaf-650d6e568735" providerId="ADAL" clId="{71BE3C9F-366B-48F5-B1C2-619FDBCD0A9B}" dt="2022-05-19T05:50:18.563" v="104" actId="26606"/>
          <ac:spMkLst>
            <pc:docMk/>
            <pc:sldMk cId="1440365058" sldId="271"/>
            <ac:spMk id="3" creationId="{CE5F0C42-2DB3-687F-17AB-31A93EB69404}"/>
          </ac:spMkLst>
        </pc:spChg>
        <pc:spChg chg="add del">
          <ac:chgData name="Kangas Aada Maria Aurora" userId="091b222e-858f-4649-bfaf-650d6e568735" providerId="ADAL" clId="{71BE3C9F-366B-48F5-B1C2-619FDBCD0A9B}" dt="2022-05-19T05:50:18.563" v="104" actId="26606"/>
          <ac:spMkLst>
            <pc:docMk/>
            <pc:sldMk cId="1440365058" sldId="271"/>
            <ac:spMk id="71" creationId="{C3D6EC93-F369-413E-AA67-5D4104161046}"/>
          </ac:spMkLst>
        </pc:spChg>
        <pc:spChg chg="add">
          <ac:chgData name="Kangas Aada Maria Aurora" userId="091b222e-858f-4649-bfaf-650d6e568735" providerId="ADAL" clId="{71BE3C9F-366B-48F5-B1C2-619FDBCD0A9B}" dt="2022-05-19T05:50:18.563" v="104" actId="26606"/>
          <ac:spMkLst>
            <pc:docMk/>
            <pc:sldMk cId="1440365058" sldId="271"/>
            <ac:spMk id="137" creationId="{C3D6EC93-F369-413E-AA67-5D4104161046}"/>
          </ac:spMkLst>
        </pc:spChg>
        <pc:grpChg chg="add del">
          <ac:chgData name="Kangas Aada Maria Aurora" userId="091b222e-858f-4649-bfaf-650d6e568735" providerId="ADAL" clId="{71BE3C9F-366B-48F5-B1C2-619FDBCD0A9B}" dt="2022-05-19T05:50:18.563" v="104" actId="26606"/>
          <ac:grpSpMkLst>
            <pc:docMk/>
            <pc:sldMk cId="1440365058" sldId="271"/>
            <ac:grpSpMk id="73" creationId="{4EA04677-6B2C-40F4-975C-ED9196552771}"/>
          </ac:grpSpMkLst>
        </pc:grpChg>
        <pc:grpChg chg="add">
          <ac:chgData name="Kangas Aada Maria Aurora" userId="091b222e-858f-4649-bfaf-650d6e568735" providerId="ADAL" clId="{71BE3C9F-366B-48F5-B1C2-619FDBCD0A9B}" dt="2022-05-19T05:50:18.563" v="104" actId="26606"/>
          <ac:grpSpMkLst>
            <pc:docMk/>
            <pc:sldMk cId="1440365058" sldId="271"/>
            <ac:grpSpMk id="139" creationId="{4EA04677-6B2C-40F4-975C-ED9196552771}"/>
          </ac:grpSpMkLst>
        </pc:grpChg>
        <pc:picChg chg="add del mod">
          <ac:chgData name="Kangas Aada Maria Aurora" userId="091b222e-858f-4649-bfaf-650d6e568735" providerId="ADAL" clId="{71BE3C9F-366B-48F5-B1C2-619FDBCD0A9B}" dt="2022-05-19T05:50:06.361" v="102" actId="21"/>
          <ac:picMkLst>
            <pc:docMk/>
            <pc:sldMk cId="1440365058" sldId="271"/>
            <ac:picMk id="9" creationId="{E62BA8BA-10D3-5095-2DC1-2D75B6FAE75C}"/>
          </ac:picMkLst>
        </pc:picChg>
        <pc:picChg chg="add del mod">
          <ac:chgData name="Kangas Aada Maria Aurora" userId="091b222e-858f-4649-bfaf-650d6e568735" providerId="ADAL" clId="{71BE3C9F-366B-48F5-B1C2-619FDBCD0A9B}" dt="2022-05-19T05:49:59.863" v="100" actId="21"/>
          <ac:picMkLst>
            <pc:docMk/>
            <pc:sldMk cId="1440365058" sldId="271"/>
            <ac:picMk id="1026" creationId="{5CD42ED2-AC41-0222-57A8-8228A3B0496B}"/>
          </ac:picMkLst>
        </pc:picChg>
        <pc:picChg chg="add mod">
          <ac:chgData name="Kangas Aada Maria Aurora" userId="091b222e-858f-4649-bfaf-650d6e568735" providerId="ADAL" clId="{71BE3C9F-366B-48F5-B1C2-619FDBCD0A9B}" dt="2022-05-19T05:50:18.563" v="104" actId="26606"/>
          <ac:picMkLst>
            <pc:docMk/>
            <pc:sldMk cId="1440365058" sldId="271"/>
            <ac:picMk id="1028" creationId="{B9752995-4D52-F82C-D2AD-05E4BE44542B}"/>
          </ac:picMkLst>
        </pc:picChg>
      </pc:sldChg>
      <pc:sldChg chg="new del">
        <pc:chgData name="Kangas Aada Maria Aurora" userId="091b222e-858f-4649-bfaf-650d6e568735" providerId="ADAL" clId="{71BE3C9F-366B-48F5-B1C2-619FDBCD0A9B}" dt="2022-05-19T05:32:09.443" v="4" actId="680"/>
        <pc:sldMkLst>
          <pc:docMk/>
          <pc:sldMk cId="2247151521" sldId="271"/>
        </pc:sldMkLst>
      </pc:sldChg>
    </pc:docChg>
  </pc:docChgLst>
  <pc:docChgLst>
    <pc:chgData name="Österbacka Eva-Lotta Ebba" userId="dea57a97-8cbd-4764-9d37-62f2695f0725" providerId="ADAL" clId="{E5BEE192-3394-4D86-AE79-C3C7415F0072}"/>
    <pc:docChg chg="custSel modSld">
      <pc:chgData name="Österbacka Eva-Lotta Ebba" userId="dea57a97-8cbd-4764-9d37-62f2695f0725" providerId="ADAL" clId="{E5BEE192-3394-4D86-AE79-C3C7415F0072}" dt="2022-05-19T06:50:39.605" v="50" actId="27636"/>
      <pc:docMkLst>
        <pc:docMk/>
      </pc:docMkLst>
      <pc:sldChg chg="modSp mod">
        <pc:chgData name="Österbacka Eva-Lotta Ebba" userId="dea57a97-8cbd-4764-9d37-62f2695f0725" providerId="ADAL" clId="{E5BEE192-3394-4D86-AE79-C3C7415F0072}" dt="2022-05-19T06:50:39.605" v="50" actId="27636"/>
        <pc:sldMkLst>
          <pc:docMk/>
          <pc:sldMk cId="161923727" sldId="268"/>
        </pc:sldMkLst>
        <pc:spChg chg="mod">
          <ac:chgData name="Österbacka Eva-Lotta Ebba" userId="dea57a97-8cbd-4764-9d37-62f2695f0725" providerId="ADAL" clId="{E5BEE192-3394-4D86-AE79-C3C7415F0072}" dt="2022-05-19T06:50:39.605" v="50" actId="27636"/>
          <ac:spMkLst>
            <pc:docMk/>
            <pc:sldMk cId="161923727" sldId="268"/>
            <ac:spMk id="2" creationId="{177FA1D0-E296-AA39-C5B3-3987C55ADA59}"/>
          </ac:spMkLst>
        </pc:spChg>
      </pc:sldChg>
    </pc:docChg>
  </pc:docChgLst>
  <pc:docChgLst>
    <pc:chgData name="Huima Mette Matilda" userId="S::mette.huima@edu.kokkola.fi::5eb01501-94d5-43bd-bc48-929f2f99685c" providerId="AD" clId="Web-{D2E28CF8-7506-5D8A-57C2-BDA024B4F78A}"/>
    <pc:docChg chg="modSld">
      <pc:chgData name="Huima Mette Matilda" userId="S::mette.huima@edu.kokkola.fi::5eb01501-94d5-43bd-bc48-929f2f99685c" providerId="AD" clId="Web-{D2E28CF8-7506-5D8A-57C2-BDA024B4F78A}" dt="2022-05-20T07:09:57.289" v="22" actId="1076"/>
      <pc:docMkLst>
        <pc:docMk/>
      </pc:docMkLst>
      <pc:sldChg chg="addSp delSp modSp mod setBg setClrOvrMap">
        <pc:chgData name="Huima Mette Matilda" userId="S::mette.huima@edu.kokkola.fi::5eb01501-94d5-43bd-bc48-929f2f99685c" providerId="AD" clId="Web-{D2E28CF8-7506-5D8A-57C2-BDA024B4F78A}" dt="2022-05-20T07:09:57.289" v="22" actId="1076"/>
        <pc:sldMkLst>
          <pc:docMk/>
          <pc:sldMk cId="2407638440" sldId="258"/>
        </pc:sldMkLst>
        <pc:spChg chg="mod ord">
          <ac:chgData name="Huima Mette Matilda" userId="S::mette.huima@edu.kokkola.fi::5eb01501-94d5-43bd-bc48-929f2f99685c" providerId="AD" clId="Web-{D2E28CF8-7506-5D8A-57C2-BDA024B4F78A}" dt="2022-05-20T07:09:42.445" v="19"/>
          <ac:spMkLst>
            <pc:docMk/>
            <pc:sldMk cId="2407638440" sldId="258"/>
            <ac:spMk id="2" creationId="{65A03FF4-9652-314F-74D2-2DE26C359084}"/>
          </ac:spMkLst>
        </pc:spChg>
        <pc:spChg chg="mod ord">
          <ac:chgData name="Huima Mette Matilda" userId="S::mette.huima@edu.kokkola.fi::5eb01501-94d5-43bd-bc48-929f2f99685c" providerId="AD" clId="Web-{D2E28CF8-7506-5D8A-57C2-BDA024B4F78A}" dt="2022-05-20T07:09:57.289" v="22" actId="1076"/>
          <ac:spMkLst>
            <pc:docMk/>
            <pc:sldMk cId="2407638440" sldId="258"/>
            <ac:spMk id="3" creationId="{A491EDF9-9AA8-91C4-E392-487473B9C7C5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42.445" v="19"/>
          <ac:spMkLst>
            <pc:docMk/>
            <pc:sldMk cId="2407638440" sldId="258"/>
            <ac:spMk id="60" creationId="{A86541C6-61B1-4DAA-B57A-EAF3F24F0491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42.445" v="19"/>
          <ac:spMkLst>
            <pc:docMk/>
            <pc:sldMk cId="2407638440" sldId="258"/>
            <ac:spMk id="61" creationId="{71750011-2006-46BB-AFDE-C6E461752333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09.351" v="2"/>
          <ac:spMkLst>
            <pc:docMk/>
            <pc:sldMk cId="2407638440" sldId="258"/>
            <ac:spMk id="66" creationId="{96EEF187-8434-4B76-BE40-006EEBB263CF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09.351" v="2"/>
          <ac:spMkLst>
            <pc:docMk/>
            <pc:sldMk cId="2407638440" sldId="258"/>
            <ac:spMk id="68" creationId="{681CD866-52B5-4280-A92B-56BDFD1E9A12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12.429" v="4"/>
          <ac:spMkLst>
            <pc:docMk/>
            <pc:sldMk cId="2407638440" sldId="258"/>
            <ac:spMk id="70" creationId="{E698F7DB-50DA-4359-AB57-E3DA492A0074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12.429" v="4"/>
          <ac:spMkLst>
            <pc:docMk/>
            <pc:sldMk cId="2407638440" sldId="258"/>
            <ac:spMk id="71" creationId="{640B2599-8958-480A-B5BB-A76A74D7084C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17.616" v="6"/>
          <ac:spMkLst>
            <pc:docMk/>
            <pc:sldMk cId="2407638440" sldId="258"/>
            <ac:spMk id="73" creationId="{33CD251C-A887-4D2F-925B-FC097198538B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1.648" v="8"/>
          <ac:spMkLst>
            <pc:docMk/>
            <pc:sldMk cId="2407638440" sldId="258"/>
            <ac:spMk id="77" creationId="{7521DD34-C6F2-4402-9A01-962807DB6569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4.507" v="10"/>
          <ac:spMkLst>
            <pc:docMk/>
            <pc:sldMk cId="2407638440" sldId="258"/>
            <ac:spMk id="79" creationId="{F32EECC4-D8CC-44EE-AF29-7656D1E0AF37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4.507" v="10"/>
          <ac:spMkLst>
            <pc:docMk/>
            <pc:sldMk cId="2407638440" sldId="258"/>
            <ac:spMk id="80" creationId="{5A52CDDA-CD4F-435A-B89F-1754AE6F84B4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4.507" v="10"/>
          <ac:spMkLst>
            <pc:docMk/>
            <pc:sldMk cId="2407638440" sldId="258"/>
            <ac:spMk id="81" creationId="{3F92155C-6F36-45A9-B413-04F7CBA31365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8.523" v="12"/>
          <ac:spMkLst>
            <pc:docMk/>
            <pc:sldMk cId="2407638440" sldId="258"/>
            <ac:spMk id="83" creationId="{86B8807B-7828-4E42-86D6-939A5397D890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28.523" v="12"/>
          <ac:spMkLst>
            <pc:docMk/>
            <pc:sldMk cId="2407638440" sldId="258"/>
            <ac:spMk id="84" creationId="{648F5915-2CE1-4F74-88C5-D4366893D2DF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31.664" v="14"/>
          <ac:spMkLst>
            <pc:docMk/>
            <pc:sldMk cId="2407638440" sldId="258"/>
            <ac:spMk id="86" creationId="{96EEF187-8434-4B76-BE40-006EEBB263CF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31.664" v="14"/>
          <ac:spMkLst>
            <pc:docMk/>
            <pc:sldMk cId="2407638440" sldId="258"/>
            <ac:spMk id="87" creationId="{681CD866-52B5-4280-A92B-56BDFD1E9A12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34.507" v="16"/>
          <ac:spMkLst>
            <pc:docMk/>
            <pc:sldMk cId="2407638440" sldId="258"/>
            <ac:spMk id="89" creationId="{C99A8FB7-A79B-4BC9-9D56-B79587F6AA3E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34.507" v="16"/>
          <ac:spMkLst>
            <pc:docMk/>
            <pc:sldMk cId="2407638440" sldId="258"/>
            <ac:spMk id="90" creationId="{B23893E2-3349-46D7-A7AA-B9E447957FB1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34.507" v="16"/>
          <ac:spMkLst>
            <pc:docMk/>
            <pc:sldMk cId="2407638440" sldId="258"/>
            <ac:spMk id="91" creationId="{2B7592FE-10D1-4664-B623-353F47C8DF7F}"/>
          </ac:spMkLst>
        </pc:spChg>
        <pc:spChg chg="add del">
          <ac:chgData name="Huima Mette Matilda" userId="S::mette.huima@edu.kokkola.fi::5eb01501-94d5-43bd-bc48-929f2f99685c" providerId="AD" clId="Web-{D2E28CF8-7506-5D8A-57C2-BDA024B4F78A}" dt="2022-05-20T07:09:42.445" v="18"/>
          <ac:spMkLst>
            <pc:docMk/>
            <pc:sldMk cId="2407638440" sldId="258"/>
            <ac:spMk id="93" creationId="{AD96FDFD-4E42-4A06-B8B5-768A1DB9C2A9}"/>
          </ac:spMkLst>
        </pc:spChg>
        <pc:spChg chg="add">
          <ac:chgData name="Huima Mette Matilda" userId="S::mette.huima@edu.kokkola.fi::5eb01501-94d5-43bd-bc48-929f2f99685c" providerId="AD" clId="Web-{D2E28CF8-7506-5D8A-57C2-BDA024B4F78A}" dt="2022-05-20T07:09:42.445" v="19"/>
          <ac:spMkLst>
            <pc:docMk/>
            <pc:sldMk cId="2407638440" sldId="258"/>
            <ac:spMk id="95" creationId="{96EEF187-8434-4B76-BE40-006EEBB263CF}"/>
          </ac:spMkLst>
        </pc:spChg>
        <pc:spChg chg="add">
          <ac:chgData name="Huima Mette Matilda" userId="S::mette.huima@edu.kokkola.fi::5eb01501-94d5-43bd-bc48-929f2f99685c" providerId="AD" clId="Web-{D2E28CF8-7506-5D8A-57C2-BDA024B4F78A}" dt="2022-05-20T07:09:42.445" v="19"/>
          <ac:spMkLst>
            <pc:docMk/>
            <pc:sldMk cId="2407638440" sldId="258"/>
            <ac:spMk id="96" creationId="{681CD866-52B5-4280-A92B-56BDFD1E9A12}"/>
          </ac:spMkLst>
        </pc:spChg>
        <pc:grpChg chg="add del">
          <ac:chgData name="Huima Mette Matilda" userId="S::mette.huima@edu.kokkola.fi::5eb01501-94d5-43bd-bc48-929f2f99685c" providerId="AD" clId="Web-{D2E28CF8-7506-5D8A-57C2-BDA024B4F78A}" dt="2022-05-20T07:09:17.616" v="6"/>
          <ac:grpSpMkLst>
            <pc:docMk/>
            <pc:sldMk cId="2407638440" sldId="258"/>
            <ac:grpSpMk id="74" creationId="{770AE191-D2EA-45C9-A44D-830C188F74CB}"/>
          </ac:grpSpMkLst>
        </pc:grpChg>
        <pc:picChg chg="add mod">
          <ac:chgData name="Huima Mette Matilda" userId="S::mette.huima@edu.kokkola.fi::5eb01501-94d5-43bd-bc48-929f2f99685c" providerId="AD" clId="Web-{D2E28CF8-7506-5D8A-57C2-BDA024B4F78A}" dt="2022-05-20T07:09:42.445" v="19"/>
          <ac:picMkLst>
            <pc:docMk/>
            <pc:sldMk cId="2407638440" sldId="258"/>
            <ac:picMk id="4" creationId="{E97CC478-FC8D-4A16-454C-75A0D553B125}"/>
          </ac:picMkLst>
        </pc:picChg>
        <pc:picChg chg="mod ord">
          <ac:chgData name="Huima Mette Matilda" userId="S::mette.huima@edu.kokkola.fi::5eb01501-94d5-43bd-bc48-929f2f99685c" providerId="AD" clId="Web-{D2E28CF8-7506-5D8A-57C2-BDA024B4F78A}" dt="2022-05-20T07:09:42.445" v="19"/>
          <ac:picMkLst>
            <pc:docMk/>
            <pc:sldMk cId="2407638440" sldId="258"/>
            <ac:picMk id="7" creationId="{89E63219-D8A3-D143-723E-D14C61EE34B3}"/>
          </ac:picMkLst>
        </pc:picChg>
        <pc:picChg chg="mod ord">
          <ac:chgData name="Huima Mette Matilda" userId="S::mette.huima@edu.kokkola.fi::5eb01501-94d5-43bd-bc48-929f2f99685c" providerId="AD" clId="Web-{D2E28CF8-7506-5D8A-57C2-BDA024B4F78A}" dt="2022-05-20T07:09:42.445" v="19"/>
          <ac:picMkLst>
            <pc:docMk/>
            <pc:sldMk cId="2407638440" sldId="258"/>
            <ac:picMk id="8" creationId="{2C567D68-C693-C24C-41F8-329B35460C8F}"/>
          </ac:picMkLst>
        </pc:picChg>
      </pc:sldChg>
    </pc:docChg>
  </pc:docChgLst>
  <pc:docChgLst>
    <pc:chgData name="Sandkulla Ottiilia Edith Marketta" userId="88c1664d-761c-4ea3-a5ad-5268624ed025" providerId="ADAL" clId="{3691C1DD-F201-4BC4-977F-DE962A7A5BC5}"/>
    <pc:docChg chg="custSel modSld">
      <pc:chgData name="Sandkulla Ottiilia Edith Marketta" userId="88c1664d-761c-4ea3-a5ad-5268624ed025" providerId="ADAL" clId="{3691C1DD-F201-4BC4-977F-DE962A7A5BC5}" dt="2022-05-19T05:49:39.224" v="441" actId="20577"/>
      <pc:docMkLst>
        <pc:docMk/>
      </pc:docMkLst>
      <pc:sldChg chg="modSp mod">
        <pc:chgData name="Sandkulla Ottiilia Edith Marketta" userId="88c1664d-761c-4ea3-a5ad-5268624ed025" providerId="ADAL" clId="{3691C1DD-F201-4BC4-977F-DE962A7A5BC5}" dt="2022-05-19T05:49:39.224" v="441" actId="20577"/>
        <pc:sldMkLst>
          <pc:docMk/>
          <pc:sldMk cId="3801421635" sldId="263"/>
        </pc:sldMkLst>
        <pc:spChg chg="mod">
          <ac:chgData name="Sandkulla Ottiilia Edith Marketta" userId="88c1664d-761c-4ea3-a5ad-5268624ed025" providerId="ADAL" clId="{3691C1DD-F201-4BC4-977F-DE962A7A5BC5}" dt="2022-05-19T05:49:39.224" v="441" actId="20577"/>
          <ac:spMkLst>
            <pc:docMk/>
            <pc:sldMk cId="3801421635" sldId="263"/>
            <ac:spMk id="5" creationId="{C810C110-C3B9-B782-8136-B5B2DB246D0E}"/>
          </ac:spMkLst>
        </pc:spChg>
      </pc:sldChg>
    </pc:docChg>
  </pc:docChgLst>
  <pc:docChgLst>
    <pc:chgData name="Bäck Nancy Linnea" userId="S::nancy.back@edu.kokkola.fi::42a370ed-03ec-4a6c-8d16-1fc02d881630" providerId="AD" clId="Web-{49C80BF2-FD5E-60EB-FC20-54ECC45655C0}"/>
    <pc:docChg chg="modSld">
      <pc:chgData name="Bäck Nancy Linnea" userId="S::nancy.back@edu.kokkola.fi::42a370ed-03ec-4a6c-8d16-1fc02d881630" providerId="AD" clId="Web-{49C80BF2-FD5E-60EB-FC20-54ECC45655C0}" dt="2022-05-19T02:17:57.174" v="1" actId="20577"/>
      <pc:docMkLst>
        <pc:docMk/>
      </pc:docMkLst>
      <pc:sldChg chg="modSp">
        <pc:chgData name="Bäck Nancy Linnea" userId="S::nancy.back@edu.kokkola.fi::42a370ed-03ec-4a6c-8d16-1fc02d881630" providerId="AD" clId="Web-{49C80BF2-FD5E-60EB-FC20-54ECC45655C0}" dt="2022-05-19T02:17:57.174" v="1" actId="20577"/>
        <pc:sldMkLst>
          <pc:docMk/>
          <pc:sldMk cId="2187833744" sldId="267"/>
        </pc:sldMkLst>
        <pc:spChg chg="mod">
          <ac:chgData name="Bäck Nancy Linnea" userId="S::nancy.back@edu.kokkola.fi::42a370ed-03ec-4a6c-8d16-1fc02d881630" providerId="AD" clId="Web-{49C80BF2-FD5E-60EB-FC20-54ECC45655C0}" dt="2022-05-19T02:17:57.174" v="1" actId="20577"/>
          <ac:spMkLst>
            <pc:docMk/>
            <pc:sldMk cId="2187833744" sldId="267"/>
            <ac:spMk id="3" creationId="{8D78B816-8015-8358-8FF1-17DE72C826EA}"/>
          </ac:spMkLst>
        </pc:spChg>
      </pc:sldChg>
    </pc:docChg>
  </pc:docChgLst>
  <pc:docChgLst>
    <pc:chgData name="Gästanvändare" userId="S::urn:spo:anon#c7119175740a9e5f0e9c8efc4ab09b1989c5745c5870ce2e30794465af7bd773::" providerId="AD" clId="Web-{77D96209-E149-7403-2E69-5C6DE3199558}"/>
    <pc:docChg chg="addSld modSld sldOrd">
      <pc:chgData name="Gästanvändare" userId="S::urn:spo:anon#c7119175740a9e5f0e9c8efc4ab09b1989c5745c5870ce2e30794465af7bd773::" providerId="AD" clId="Web-{77D96209-E149-7403-2E69-5C6DE3199558}" dt="2022-05-17T07:19:14.555" v="101" actId="1076"/>
      <pc:docMkLst>
        <pc:docMk/>
      </pc:docMkLst>
      <pc:sldChg chg="addSp delSp modSp new mod ord setBg">
        <pc:chgData name="Gästanvändare" userId="S::urn:spo:anon#c7119175740a9e5f0e9c8efc4ab09b1989c5745c5870ce2e30794465af7bd773::" providerId="AD" clId="Web-{77D96209-E149-7403-2E69-5C6DE3199558}" dt="2022-05-17T07:19:14.555" v="101" actId="1076"/>
        <pc:sldMkLst>
          <pc:docMk/>
          <pc:sldMk cId="161923727" sldId="268"/>
        </pc:sldMkLst>
        <pc:spChg chg="mod">
          <ac:chgData name="Gästanvändare" userId="S::urn:spo:anon#c7119175740a9e5f0e9c8efc4ab09b1989c5745c5870ce2e30794465af7bd773::" providerId="AD" clId="Web-{77D96209-E149-7403-2E69-5C6DE3199558}" dt="2022-05-17T07:12:53.566" v="72" actId="20577"/>
          <ac:spMkLst>
            <pc:docMk/>
            <pc:sldMk cId="161923727" sldId="268"/>
            <ac:spMk id="2" creationId="{177FA1D0-E296-AA39-C5B3-3987C55ADA59}"/>
          </ac:spMkLst>
        </pc:spChg>
        <pc:spChg chg="del">
          <ac:chgData name="Gästanvändare" userId="S::urn:spo:anon#c7119175740a9e5f0e9c8efc4ab09b1989c5745c5870ce2e30794465af7bd773::" providerId="AD" clId="Web-{77D96209-E149-7403-2E69-5C6DE3199558}" dt="2022-05-17T06:47:43.081" v="13"/>
          <ac:spMkLst>
            <pc:docMk/>
            <pc:sldMk cId="161923727" sldId="268"/>
            <ac:spMk id="3" creationId="{14D0ED21-7EBB-6520-33AE-CD356F69D4A2}"/>
          </ac:spMkLst>
        </pc:spChg>
        <pc:spChg chg="add mod">
          <ac:chgData name="Gästanvändare" userId="S::urn:spo:anon#c7119175740a9e5f0e9c8efc4ab09b1989c5745c5870ce2e30794465af7bd773::" providerId="AD" clId="Web-{77D96209-E149-7403-2E69-5C6DE3199558}" dt="2022-05-17T07:17:20.455" v="97" actId="1076"/>
          <ac:spMkLst>
            <pc:docMk/>
            <pc:sldMk cId="161923727" sldId="268"/>
            <ac:spMk id="3" creationId="{B7874299-CF51-A9D7-C341-21D8F3B59419}"/>
          </ac:spMkLst>
        </pc:spChg>
        <pc:spChg chg="add mod">
          <ac:chgData name="Gästanvändare" userId="S::urn:spo:anon#c7119175740a9e5f0e9c8efc4ab09b1989c5745c5870ce2e30794465af7bd773::" providerId="AD" clId="Web-{77D96209-E149-7403-2E69-5C6DE3199558}" dt="2022-05-17T07:19:14.555" v="101" actId="1076"/>
          <ac:spMkLst>
            <pc:docMk/>
            <pc:sldMk cId="161923727" sldId="268"/>
            <ac:spMk id="6" creationId="{2A83B85A-6BCA-74E2-A772-DCC626A2245A}"/>
          </ac:spMkLst>
        </pc:spChg>
        <pc:spChg chg="add">
          <ac:chgData name="Gästanvändare" userId="S::urn:spo:anon#c7119175740a9e5f0e9c8efc4ab09b1989c5745c5870ce2e30794465af7bd773::" providerId="AD" clId="Web-{77D96209-E149-7403-2E69-5C6DE3199558}" dt="2022-05-17T06:47:51.299" v="21"/>
          <ac:spMkLst>
            <pc:docMk/>
            <pc:sldMk cId="161923727" sldId="268"/>
            <ac:spMk id="10" creationId="{022BDE4A-8A20-4A69-9C5A-581C82036A4D}"/>
          </ac:spMkLst>
        </pc:spChg>
        <pc:picChg chg="add mod ord">
          <ac:chgData name="Gästanvändare" userId="S::urn:spo:anon#c7119175740a9e5f0e9c8efc4ab09b1989c5745c5870ce2e30794465af7bd773::" providerId="AD" clId="Web-{77D96209-E149-7403-2E69-5C6DE3199558}" dt="2022-05-17T07:19:09.008" v="100" actId="1076"/>
          <ac:picMkLst>
            <pc:docMk/>
            <pc:sldMk cId="161923727" sldId="268"/>
            <ac:picMk id="4" creationId="{3EBEE976-7D1E-CCD8-53B0-B1FBF0B56A56}"/>
          </ac:picMkLst>
        </pc:picChg>
        <pc:picChg chg="add mod">
          <ac:chgData name="Gästanvändare" userId="S::urn:spo:anon#c7119175740a9e5f0e9c8efc4ab09b1989c5745c5870ce2e30794465af7bd773::" providerId="AD" clId="Web-{77D96209-E149-7403-2E69-5C6DE3199558}" dt="2022-05-17T07:17:12.517" v="96" actId="1076"/>
          <ac:picMkLst>
            <pc:docMk/>
            <pc:sldMk cId="161923727" sldId="268"/>
            <ac:picMk id="5" creationId="{FE23B4FA-DF57-27CE-7BB9-98AB6E2F03F0}"/>
          </ac:picMkLst>
        </pc:picChg>
        <pc:picChg chg="add mod">
          <ac:chgData name="Gästanvändare" userId="S::urn:spo:anon#c7119175740a9e5f0e9c8efc4ab09b1989c5745c5870ce2e30794465af7bd773::" providerId="AD" clId="Web-{77D96209-E149-7403-2E69-5C6DE3199558}" dt="2022-05-17T07:19:05.007" v="99" actId="1076"/>
          <ac:picMkLst>
            <pc:docMk/>
            <pc:sldMk cId="161923727" sldId="268"/>
            <ac:picMk id="7" creationId="{0A73346A-8080-F2CB-69C1-C149859E6210}"/>
          </ac:picMkLst>
        </pc:picChg>
      </pc:sldChg>
    </pc:docChg>
  </pc:docChgLst>
  <pc:docChgLst>
    <pc:chgData name="Wacklin Anni Mirjam Alice" userId="S::anni.wacklin@edu.kokkola.fi::7c746e30-389f-4fcd-a6a0-3f963920fe04" providerId="AD" clId="Web-{0D1B449D-55C8-E2DD-5F17-85D3CB37CA0E}"/>
    <pc:docChg chg="addSld modSld">
      <pc:chgData name="Wacklin Anni Mirjam Alice" userId="S::anni.wacklin@edu.kokkola.fi::7c746e30-389f-4fcd-a6a0-3f963920fe04" providerId="AD" clId="Web-{0D1B449D-55C8-E2DD-5F17-85D3CB37CA0E}" dt="2022-05-17T07:22:26.200" v="408" actId="20577"/>
      <pc:docMkLst>
        <pc:docMk/>
      </pc:docMkLst>
      <pc:sldChg chg="addSp modSp new mod setBg">
        <pc:chgData name="Wacklin Anni Mirjam Alice" userId="S::anni.wacklin@edu.kokkola.fi::7c746e30-389f-4fcd-a6a0-3f963920fe04" providerId="AD" clId="Web-{0D1B449D-55C8-E2DD-5F17-85D3CB37CA0E}" dt="2022-05-17T07:22:26.200" v="408" actId="20577"/>
        <pc:sldMkLst>
          <pc:docMk/>
          <pc:sldMk cId="246723522" sldId="259"/>
        </pc:sldMkLst>
        <pc:spChg chg="mod">
          <ac:chgData name="Wacklin Anni Mirjam Alice" userId="S::anni.wacklin@edu.kokkola.fi::7c746e30-389f-4fcd-a6a0-3f963920fe04" providerId="AD" clId="Web-{0D1B449D-55C8-E2DD-5F17-85D3CB37CA0E}" dt="2022-05-17T06:26:12.079" v="274"/>
          <ac:spMkLst>
            <pc:docMk/>
            <pc:sldMk cId="246723522" sldId="259"/>
            <ac:spMk id="2" creationId="{7B42C6D0-E934-211F-DCD0-FB55028CBCDB}"/>
          </ac:spMkLst>
        </pc:spChg>
        <pc:spChg chg="mod">
          <ac:chgData name="Wacklin Anni Mirjam Alice" userId="S::anni.wacklin@edu.kokkola.fi::7c746e30-389f-4fcd-a6a0-3f963920fe04" providerId="AD" clId="Web-{0D1B449D-55C8-E2DD-5F17-85D3CB37CA0E}" dt="2022-05-17T07:22:26.200" v="408" actId="20577"/>
          <ac:spMkLst>
            <pc:docMk/>
            <pc:sldMk cId="246723522" sldId="259"/>
            <ac:spMk id="3" creationId="{38FB1FAF-587F-3DDB-C5B3-535356067D29}"/>
          </ac:spMkLst>
        </pc:spChg>
        <pc:spChg chg="add">
          <ac:chgData name="Wacklin Anni Mirjam Alice" userId="S::anni.wacklin@edu.kokkola.fi::7c746e30-389f-4fcd-a6a0-3f963920fe04" providerId="AD" clId="Web-{0D1B449D-55C8-E2DD-5F17-85D3CB37CA0E}" dt="2022-05-17T06:26:12.079" v="274"/>
          <ac:spMkLst>
            <pc:docMk/>
            <pc:sldMk cId="246723522" sldId="259"/>
            <ac:spMk id="9" creationId="{F13C74B1-5B17-4795-BED0-7140497B445A}"/>
          </ac:spMkLst>
        </pc:spChg>
        <pc:spChg chg="add">
          <ac:chgData name="Wacklin Anni Mirjam Alice" userId="S::anni.wacklin@edu.kokkola.fi::7c746e30-389f-4fcd-a6a0-3f963920fe04" providerId="AD" clId="Web-{0D1B449D-55C8-E2DD-5F17-85D3CB37CA0E}" dt="2022-05-17T06:26:12.079" v="274"/>
          <ac:spMkLst>
            <pc:docMk/>
            <pc:sldMk cId="246723522" sldId="259"/>
            <ac:spMk id="11" creationId="{D4974D33-8DC5-464E-8C6D-BE58F0669C17}"/>
          </ac:spMkLst>
        </pc:spChg>
        <pc:picChg chg="add mod">
          <ac:chgData name="Wacklin Anni Mirjam Alice" userId="S::anni.wacklin@edu.kokkola.fi::7c746e30-389f-4fcd-a6a0-3f963920fe04" providerId="AD" clId="Web-{0D1B449D-55C8-E2DD-5F17-85D3CB37CA0E}" dt="2022-05-17T06:26:12.079" v="274"/>
          <ac:picMkLst>
            <pc:docMk/>
            <pc:sldMk cId="246723522" sldId="259"/>
            <ac:picMk id="4" creationId="{5A18A7E6-6029-FC4F-34AF-CC10953B8097}"/>
          </ac:picMkLst>
        </pc:picChg>
      </pc:sldChg>
      <pc:sldChg chg="modSp new">
        <pc:chgData name="Wacklin Anni Mirjam Alice" userId="S::anni.wacklin@edu.kokkola.fi::7c746e30-389f-4fcd-a6a0-3f963920fe04" providerId="AD" clId="Web-{0D1B449D-55C8-E2DD-5F17-85D3CB37CA0E}" dt="2022-05-17T07:16:18.145" v="390" actId="20577"/>
        <pc:sldMkLst>
          <pc:docMk/>
          <pc:sldMk cId="3717480349" sldId="266"/>
        </pc:sldMkLst>
        <pc:spChg chg="mod">
          <ac:chgData name="Wacklin Anni Mirjam Alice" userId="S::anni.wacklin@edu.kokkola.fi::7c746e30-389f-4fcd-a6a0-3f963920fe04" providerId="AD" clId="Web-{0D1B449D-55C8-E2DD-5F17-85D3CB37CA0E}" dt="2022-05-17T07:16:18.145" v="390" actId="20577"/>
          <ac:spMkLst>
            <pc:docMk/>
            <pc:sldMk cId="3717480349" sldId="266"/>
            <ac:spMk id="3" creationId="{8B61E618-E919-1325-84BE-9120FD4276CC}"/>
          </ac:spMkLst>
        </pc:spChg>
      </pc:sldChg>
    </pc:docChg>
  </pc:docChgLst>
  <pc:docChgLst>
    <pc:chgData name="Björk Thelma Ellen" userId="S::thelma.bjork@edu.kokkola.fi::3ae250fd-b528-49b6-af9e-10eec1eaf5f9" providerId="AD" clId="Web-{CD6AFC8B-873E-4816-9DF9-825FB0DB10F6}"/>
    <pc:docChg chg="modSld">
      <pc:chgData name="Björk Thelma Ellen" userId="S::thelma.bjork@edu.kokkola.fi::3ae250fd-b528-49b6-af9e-10eec1eaf5f9" providerId="AD" clId="Web-{CD6AFC8B-873E-4816-9DF9-825FB0DB10F6}" dt="2022-05-19T05:35:34.800" v="64" actId="20577"/>
      <pc:docMkLst>
        <pc:docMk/>
      </pc:docMkLst>
      <pc:sldChg chg="modSp">
        <pc:chgData name="Björk Thelma Ellen" userId="S::thelma.bjork@edu.kokkola.fi::3ae250fd-b528-49b6-af9e-10eec1eaf5f9" providerId="AD" clId="Web-{CD6AFC8B-873E-4816-9DF9-825FB0DB10F6}" dt="2022-05-19T05:35:34.800" v="64" actId="20577"/>
        <pc:sldMkLst>
          <pc:docMk/>
          <pc:sldMk cId="2928723291" sldId="260"/>
        </pc:sldMkLst>
        <pc:spChg chg="mod">
          <ac:chgData name="Björk Thelma Ellen" userId="S::thelma.bjork@edu.kokkola.fi::3ae250fd-b528-49b6-af9e-10eec1eaf5f9" providerId="AD" clId="Web-{CD6AFC8B-873E-4816-9DF9-825FB0DB10F6}" dt="2022-05-19T05:35:34.800" v="64" actId="20577"/>
          <ac:spMkLst>
            <pc:docMk/>
            <pc:sldMk cId="2928723291" sldId="260"/>
            <ac:spMk id="3" creationId="{2FEA080C-202A-D1C8-0A51-0C470342D87E}"/>
          </ac:spMkLst>
        </pc:spChg>
      </pc:sldChg>
    </pc:docChg>
  </pc:docChgLst>
  <pc:docChgLst>
    <pc:chgData name="Bäck Nancy Linnea" userId="S::nancy.back@edu.kokkola.fi::42a370ed-03ec-4a6c-8d16-1fc02d881630" providerId="AD" clId="Web-{D63AF4FF-3655-89DF-14A1-E3B85FD28F5F}"/>
    <pc:docChg chg="modSld">
      <pc:chgData name="Bäck Nancy Linnea" userId="S::nancy.back@edu.kokkola.fi::42a370ed-03ec-4a6c-8d16-1fc02d881630" providerId="AD" clId="Web-{D63AF4FF-3655-89DF-14A1-E3B85FD28F5F}" dt="2022-05-19T06:53:03.608" v="1"/>
      <pc:docMkLst>
        <pc:docMk/>
      </pc:docMkLst>
      <pc:sldChg chg="delSp">
        <pc:chgData name="Bäck Nancy Linnea" userId="S::nancy.back@edu.kokkola.fi::42a370ed-03ec-4a6c-8d16-1fc02d881630" providerId="AD" clId="Web-{D63AF4FF-3655-89DF-14A1-E3B85FD28F5F}" dt="2022-05-19T06:53:03.608" v="1"/>
        <pc:sldMkLst>
          <pc:docMk/>
          <pc:sldMk cId="3194377694" sldId="256"/>
        </pc:sldMkLst>
        <pc:spChg chg="del">
          <ac:chgData name="Bäck Nancy Linnea" userId="S::nancy.back@edu.kokkola.fi::42a370ed-03ec-4a6c-8d16-1fc02d881630" providerId="AD" clId="Web-{D63AF4FF-3655-89DF-14A1-E3B85FD28F5F}" dt="2022-05-19T06:53:03.608" v="1"/>
          <ac:spMkLst>
            <pc:docMk/>
            <pc:sldMk cId="3194377694" sldId="256"/>
            <ac:spMk id="2" creationId="{00000000-0000-0000-0000-000000000000}"/>
          </ac:spMkLst>
        </pc:spChg>
        <pc:spChg chg="del">
          <ac:chgData name="Bäck Nancy Linnea" userId="S::nancy.back@edu.kokkola.fi::42a370ed-03ec-4a6c-8d16-1fc02d881630" providerId="AD" clId="Web-{D63AF4FF-3655-89DF-14A1-E3B85FD28F5F}" dt="2022-05-19T06:52:59.092" v="0"/>
          <ac:spMkLst>
            <pc:docMk/>
            <pc:sldMk cId="3194377694" sldId="256"/>
            <ac:spMk id="3" creationId="{00000000-0000-0000-0000-000000000000}"/>
          </ac:spMkLst>
        </pc:spChg>
      </pc:sldChg>
    </pc:docChg>
  </pc:docChgLst>
  <pc:docChgLst>
    <pc:chgData name="Björk Thelma Ellen" userId="S::thelma.bjork@edu.kokkola.fi::3ae250fd-b528-49b6-af9e-10eec1eaf5f9" providerId="AD" clId="Web-{D5C5D9DC-F06E-4442-A3DE-E301CC83A9FE}"/>
    <pc:docChg chg="modSld">
      <pc:chgData name="Björk Thelma Ellen" userId="S::thelma.bjork@edu.kokkola.fi::3ae250fd-b528-49b6-af9e-10eec1eaf5f9" providerId="AD" clId="Web-{D5C5D9DC-F06E-4442-A3DE-E301CC83A9FE}" dt="2022-05-19T06:22:44.233" v="107" actId="20577"/>
      <pc:docMkLst>
        <pc:docMk/>
      </pc:docMkLst>
      <pc:sldChg chg="modSp">
        <pc:chgData name="Björk Thelma Ellen" userId="S::thelma.bjork@edu.kokkola.fi::3ae250fd-b528-49b6-af9e-10eec1eaf5f9" providerId="AD" clId="Web-{D5C5D9DC-F06E-4442-A3DE-E301CC83A9FE}" dt="2022-05-19T06:22:44.233" v="107" actId="20577"/>
        <pc:sldMkLst>
          <pc:docMk/>
          <pc:sldMk cId="2928723291" sldId="260"/>
        </pc:sldMkLst>
        <pc:spChg chg="mod">
          <ac:chgData name="Björk Thelma Ellen" userId="S::thelma.bjork@edu.kokkola.fi::3ae250fd-b528-49b6-af9e-10eec1eaf5f9" providerId="AD" clId="Web-{D5C5D9DC-F06E-4442-A3DE-E301CC83A9FE}" dt="2022-05-19T06:22:44.233" v="107" actId="20577"/>
          <ac:spMkLst>
            <pc:docMk/>
            <pc:sldMk cId="2928723291" sldId="260"/>
            <ac:spMk id="2" creationId="{269358DD-E8E8-5FFC-F412-874435E2F3DF}"/>
          </ac:spMkLst>
        </pc:spChg>
      </pc:sldChg>
    </pc:docChg>
  </pc:docChgLst>
  <pc:docChgLst>
    <pc:chgData name="Gästanvändare" userId="S::urn:spo:anon#c7119175740a9e5f0e9c8efc4ab09b1989c5745c5870ce2e30794465af7bd773::" providerId="AD" clId="Web-{02216395-0703-E91C-07A8-EEFDC68A8C9C}"/>
    <pc:docChg chg="addSld modSld">
      <pc:chgData name="Gästanvändare" userId="S::urn:spo:anon#c7119175740a9e5f0e9c8efc4ab09b1989c5745c5870ce2e30794465af7bd773::" providerId="AD" clId="Web-{02216395-0703-E91C-07A8-EEFDC68A8C9C}" dt="2022-05-17T07:13:29.164" v="400"/>
      <pc:docMkLst>
        <pc:docMk/>
      </pc:docMkLst>
      <pc:sldChg chg="addSp delSp modSp mod setBg setClrOvrMap">
        <pc:chgData name="Gästanvändare" userId="S::urn:spo:anon#c7119175740a9e5f0e9c8efc4ab09b1989c5745c5870ce2e30794465af7bd773::" providerId="AD" clId="Web-{02216395-0703-E91C-07A8-EEFDC68A8C9C}" dt="2022-05-17T05:54:37.916" v="64"/>
        <pc:sldMkLst>
          <pc:docMk/>
          <pc:sldMk cId="3194377694" sldId="256"/>
        </pc:sldMkLst>
        <pc:spChg chg="mod or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2" creationId="{00000000-0000-0000-0000-000000000000}"/>
          </ac:spMkLst>
        </pc:spChg>
        <pc:spChg chg="mod or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3" creationId="{00000000-0000-0000-0000-000000000000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2:20.299" v="26"/>
          <ac:spMkLst>
            <pc:docMk/>
            <pc:sldMk cId="3194377694" sldId="256"/>
            <ac:spMk id="10" creationId="{BCC55ACC-A2F6-403C-A3A4-D59B3734D45F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3:57.195" v="55"/>
          <ac:spMkLst>
            <pc:docMk/>
            <pc:sldMk cId="3194377694" sldId="256"/>
            <ac:spMk id="12" creationId="{0BCD8C04-CC7B-40EF-82EB-E9821F79BB86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3:57.195" v="55"/>
          <ac:spMkLst>
            <pc:docMk/>
            <pc:sldMk cId="3194377694" sldId="256"/>
            <ac:spMk id="13" creationId="{A8CCCB6D-5162-4AAE-A5E3-3AC55410DBCE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3:51.257" v="52"/>
          <ac:spMkLst>
            <pc:docMk/>
            <pc:sldMk cId="3194377694" sldId="256"/>
            <ac:spMk id="18" creationId="{FA69AAE0-49D5-4C8B-8BA2-55898C00E05E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3:57.195" v="54"/>
          <ac:spMkLst>
            <pc:docMk/>
            <pc:sldMk cId="3194377694" sldId="256"/>
            <ac:spMk id="20" creationId="{A5BDD999-C5E1-4B3E-A710-768673819165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3:57.195" v="54"/>
          <ac:spMkLst>
            <pc:docMk/>
            <pc:sldMk cId="3194377694" sldId="256"/>
            <ac:spMk id="21" creationId="{3A930249-8242-4E2B-AF17-C01826488321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23" creationId="{A8CCCB6D-5162-4AAE-A5E3-3AC55410DBCE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24" creationId="{0BCD8C04-CC7B-40EF-82EB-E9821F79BB86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4:34.338" v="61"/>
          <ac:spMkLst>
            <pc:docMk/>
            <pc:sldMk cId="3194377694" sldId="256"/>
            <ac:spMk id="29" creationId="{A8CCCB6D-5162-4AAE-A5E3-3AC55410DBCE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4:34.338" v="61"/>
          <ac:spMkLst>
            <pc:docMk/>
            <pc:sldMk cId="3194377694" sldId="256"/>
            <ac:spMk id="31" creationId="{0BCD8C04-CC7B-40EF-82EB-E9821F79BB86}"/>
          </ac:spMkLst>
        </pc:spChg>
        <pc:spChg chg="add del">
          <ac:chgData name="Gästanvändare" userId="S::urn:spo:anon#c7119175740a9e5f0e9c8efc4ab09b1989c5745c5870ce2e30794465af7bd773::" providerId="AD" clId="Web-{02216395-0703-E91C-07A8-EEFDC68A8C9C}" dt="2022-05-17T05:54:37.791" v="63"/>
          <ac:spMkLst>
            <pc:docMk/>
            <pc:sldMk cId="3194377694" sldId="256"/>
            <ac:spMk id="33" creationId="{FA69AAE0-49D5-4C8B-8BA2-55898C00E05E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36" creationId="{A93898FF-D987-4B0E-BFB4-85F5EB356D4D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37" creationId="{58D235B8-3D10-493F-88AC-84BB404C1B5A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38" creationId="{612F383F-B981-4BC3-9E2B-7BE938CEF3EC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39" creationId="{42A4FC2C-047E-45A5-965D-8E1E3BF09BC6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5:54:37.916" v="64"/>
          <ac:spMkLst>
            <pc:docMk/>
            <pc:sldMk cId="3194377694" sldId="256"/>
            <ac:spMk id="40" creationId="{5AA485AD-076E-4077-A6E6-C3C9F0C39FF2}"/>
          </ac:spMkLst>
        </pc:spChg>
        <pc:picChg chg="add del mod ord">
          <ac:chgData name="Gästanvändare" userId="S::urn:spo:anon#c7119175740a9e5f0e9c8efc4ab09b1989c5745c5870ce2e30794465af7bd773::" providerId="AD" clId="Web-{02216395-0703-E91C-07A8-EEFDC68A8C9C}" dt="2022-05-17T05:54:20.243" v="58"/>
          <ac:picMkLst>
            <pc:docMk/>
            <pc:sldMk cId="3194377694" sldId="256"/>
            <ac:picMk id="4" creationId="{364991E1-2445-344F-2916-9962BC48961B}"/>
          </ac:picMkLst>
        </pc:picChg>
        <pc:picChg chg="add mod ord">
          <ac:chgData name="Gästanvändare" userId="S::urn:spo:anon#c7119175740a9e5f0e9c8efc4ab09b1989c5745c5870ce2e30794465af7bd773::" providerId="AD" clId="Web-{02216395-0703-E91C-07A8-EEFDC68A8C9C}" dt="2022-05-17T05:54:37.916" v="64"/>
          <ac:picMkLst>
            <pc:docMk/>
            <pc:sldMk cId="3194377694" sldId="256"/>
            <ac:picMk id="5" creationId="{6A889E3A-D095-7D80-E146-744D0603BD58}"/>
          </ac:picMkLst>
        </pc:picChg>
        <pc:picChg chg="add mod ord">
          <ac:chgData name="Gästanvändare" userId="S::urn:spo:anon#c7119175740a9e5f0e9c8efc4ab09b1989c5745c5870ce2e30794465af7bd773::" providerId="AD" clId="Web-{02216395-0703-E91C-07A8-EEFDC68A8C9C}" dt="2022-05-17T05:54:37.916" v="64"/>
          <ac:picMkLst>
            <pc:docMk/>
            <pc:sldMk cId="3194377694" sldId="256"/>
            <ac:picMk id="6" creationId="{D224FEB7-98C7-92C2-2C71-15355D81BB50}"/>
          </ac:picMkLst>
        </pc:picChg>
        <pc:picChg chg="add">
          <ac:chgData name="Gästanvändare" userId="S::urn:spo:anon#c7119175740a9e5f0e9c8efc4ab09b1989c5745c5870ce2e30794465af7bd773::" providerId="AD" clId="Web-{02216395-0703-E91C-07A8-EEFDC68A8C9C}" dt="2022-05-17T05:54:37.916" v="64"/>
          <ac:picMkLst>
            <pc:docMk/>
            <pc:sldMk cId="3194377694" sldId="256"/>
            <ac:picMk id="35" creationId="{D088DBDF-80D5-4FC0-8A54-9D660B728DC4}"/>
          </ac:picMkLst>
        </pc:picChg>
      </pc:sldChg>
      <pc:sldChg chg="addSp modSp mod setBg addAnim delAnim modAnim setClrOvrMap">
        <pc:chgData name="Gästanvändare" userId="S::urn:spo:anon#c7119175740a9e5f0e9c8efc4ab09b1989c5745c5870ce2e30794465af7bd773::" providerId="AD" clId="Web-{02216395-0703-E91C-07A8-EEFDC68A8C9C}" dt="2022-05-17T07:13:02.866" v="396" actId="14100"/>
        <pc:sldMkLst>
          <pc:docMk/>
          <pc:sldMk cId="4264356499" sldId="257"/>
        </pc:sldMkLst>
        <pc:spChg chg="mod">
          <ac:chgData name="Gästanvändare" userId="S::urn:spo:anon#c7119175740a9e5f0e9c8efc4ab09b1989c5745c5870ce2e30794465af7bd773::" providerId="AD" clId="Web-{02216395-0703-E91C-07A8-EEFDC68A8C9C}" dt="2022-05-17T06:13:36.888" v="182" actId="20577"/>
          <ac:spMkLst>
            <pc:docMk/>
            <pc:sldMk cId="4264356499" sldId="257"/>
            <ac:spMk id="2" creationId="{7FB59D96-960D-52D7-7B90-8F8FEB552149}"/>
          </ac:spMkLst>
        </pc:spChg>
        <pc:spChg chg="mod">
          <ac:chgData name="Gästanvändare" userId="S::urn:spo:anon#c7119175740a9e5f0e9c8efc4ab09b1989c5745c5870ce2e30794465af7bd773::" providerId="AD" clId="Web-{02216395-0703-E91C-07A8-EEFDC68A8C9C}" dt="2022-05-17T07:13:02.866" v="396" actId="14100"/>
          <ac:spMkLst>
            <pc:docMk/>
            <pc:sldMk cId="4264356499" sldId="257"/>
            <ac:spMk id="3" creationId="{FFCC928D-2190-DE85-308A-B221933708B2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6:11:56.773" v="149"/>
          <ac:spMkLst>
            <pc:docMk/>
            <pc:sldMk cId="4264356499" sldId="257"/>
            <ac:spMk id="9" creationId="{7C432AFE-B3D2-4BFF-BF8F-96C27AFF1AC7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6:11:56.773" v="149"/>
          <ac:spMkLst>
            <pc:docMk/>
            <pc:sldMk cId="4264356499" sldId="257"/>
            <ac:spMk id="11" creationId="{AF2F604E-43BE-4DC3-B983-E071523364F8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6:11:56.773" v="149"/>
          <ac:spMkLst>
            <pc:docMk/>
            <pc:sldMk cId="4264356499" sldId="257"/>
            <ac:spMk id="13" creationId="{08C9B587-E65E-4B52-B37C-ABEBB6E87928}"/>
          </ac:spMkLst>
        </pc:spChg>
        <pc:picChg chg="add mod ord">
          <ac:chgData name="Gästanvändare" userId="S::urn:spo:anon#c7119175740a9e5f0e9c8efc4ab09b1989c5745c5870ce2e30794465af7bd773::" providerId="AD" clId="Web-{02216395-0703-E91C-07A8-EEFDC68A8C9C}" dt="2022-05-17T06:11:56.773" v="149"/>
          <ac:picMkLst>
            <pc:docMk/>
            <pc:sldMk cId="4264356499" sldId="257"/>
            <ac:picMk id="4" creationId="{C018438F-A411-81B1-1BC6-B190DCD67A1B}"/>
          </ac:picMkLst>
        </pc:picChg>
      </pc:sldChg>
      <pc:sldChg chg="addSp modSp new mod setBg addAnim modAnim">
        <pc:chgData name="Gästanvändare" userId="S::urn:spo:anon#c7119175740a9e5f0e9c8efc4ab09b1989c5745c5870ce2e30794465af7bd773::" providerId="AD" clId="Web-{02216395-0703-E91C-07A8-EEFDC68A8C9C}" dt="2022-05-17T07:13:29.164" v="400"/>
        <pc:sldMkLst>
          <pc:docMk/>
          <pc:sldMk cId="2187833744" sldId="267"/>
        </pc:sldMkLst>
        <pc:spChg chg="mod">
          <ac:chgData name="Gästanvändare" userId="S::urn:spo:anon#c7119175740a9e5f0e9c8efc4ab09b1989c5745c5870ce2e30794465af7bd773::" providerId="AD" clId="Web-{02216395-0703-E91C-07A8-EEFDC68A8C9C}" dt="2022-05-17T07:07:34.130" v="369"/>
          <ac:spMkLst>
            <pc:docMk/>
            <pc:sldMk cId="2187833744" sldId="267"/>
            <ac:spMk id="2" creationId="{D08E1130-299C-FC87-A44C-7C1CF5195064}"/>
          </ac:spMkLst>
        </pc:spChg>
        <pc:spChg chg="mod">
          <ac:chgData name="Gästanvändare" userId="S::urn:spo:anon#c7119175740a9e5f0e9c8efc4ab09b1989c5745c5870ce2e30794465af7bd773::" providerId="AD" clId="Web-{02216395-0703-E91C-07A8-EEFDC68A8C9C}" dt="2022-05-17T07:07:46.037" v="373" actId="14100"/>
          <ac:spMkLst>
            <pc:docMk/>
            <pc:sldMk cId="2187833744" sldId="267"/>
            <ac:spMk id="3" creationId="{8D78B816-8015-8358-8FF1-17DE72C826EA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7:07:34.130" v="369"/>
          <ac:spMkLst>
            <pc:docMk/>
            <pc:sldMk cId="2187833744" sldId="267"/>
            <ac:spMk id="9" creationId="{A81E7530-396C-45F0-92F4-A885648D1631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7:07:34.130" v="369"/>
          <ac:spMkLst>
            <pc:docMk/>
            <pc:sldMk cId="2187833744" sldId="267"/>
            <ac:spMk id="11" creationId="{7316481C-0A49-4796-812B-0D64F063B720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7:07:34.130" v="369"/>
          <ac:spMkLst>
            <pc:docMk/>
            <pc:sldMk cId="2187833744" sldId="267"/>
            <ac:spMk id="13" creationId="{A5271697-90F1-4A23-8EF2-0179F2EAFACB}"/>
          </ac:spMkLst>
        </pc:spChg>
        <pc:spChg chg="add">
          <ac:chgData name="Gästanvändare" userId="S::urn:spo:anon#c7119175740a9e5f0e9c8efc4ab09b1989c5745c5870ce2e30794465af7bd773::" providerId="AD" clId="Web-{02216395-0703-E91C-07A8-EEFDC68A8C9C}" dt="2022-05-17T07:07:34.130" v="369"/>
          <ac:spMkLst>
            <pc:docMk/>
            <pc:sldMk cId="2187833744" sldId="267"/>
            <ac:spMk id="37" creationId="{D9F5512A-48E1-4C07-B75E-3CCC517B6804}"/>
          </ac:spMkLst>
        </pc:spChg>
        <pc:grpChg chg="add">
          <ac:chgData name="Gästanvändare" userId="S::urn:spo:anon#c7119175740a9e5f0e9c8efc4ab09b1989c5745c5870ce2e30794465af7bd773::" providerId="AD" clId="Web-{02216395-0703-E91C-07A8-EEFDC68A8C9C}" dt="2022-05-17T07:07:34.130" v="369"/>
          <ac:grpSpMkLst>
            <pc:docMk/>
            <pc:sldMk cId="2187833744" sldId="267"/>
            <ac:grpSpMk id="15" creationId="{81DE8B58-F373-409E-A253-4380A66091D4}"/>
          </ac:grpSpMkLst>
        </pc:grpChg>
        <pc:picChg chg="add mod ord">
          <ac:chgData name="Gästanvändare" userId="S::urn:spo:anon#c7119175740a9e5f0e9c8efc4ab09b1989c5745c5870ce2e30794465af7bd773::" providerId="AD" clId="Web-{02216395-0703-E91C-07A8-EEFDC68A8C9C}" dt="2022-05-17T07:07:34.130" v="369"/>
          <ac:picMkLst>
            <pc:docMk/>
            <pc:sldMk cId="2187833744" sldId="267"/>
            <ac:picMk id="4" creationId="{08F31E76-BCF7-BA04-47B6-4184D355D89B}"/>
          </ac:picMkLst>
        </pc:picChg>
      </pc:sldChg>
    </pc:docChg>
  </pc:docChgLst>
  <pc:docChgLst>
    <pc:chgData name="Sandkulla Ottiilia Edith Marketta" userId="S::ottiilia.sandkulla@edu.kokkola.fi::88c1664d-761c-4ea3-a5ad-5268624ed025" providerId="AD" clId="Web-{A3B28C09-875D-FB40-1B7A-24D29829C6BE}"/>
    <pc:docChg chg="modSld">
      <pc:chgData name="Sandkulla Ottiilia Edith Marketta" userId="S::ottiilia.sandkulla@edu.kokkola.fi::88c1664d-761c-4ea3-a5ad-5268624ed025" providerId="AD" clId="Web-{A3B28C09-875D-FB40-1B7A-24D29829C6BE}" dt="2022-05-20T07:04:21.837" v="69" actId="20577"/>
      <pc:docMkLst>
        <pc:docMk/>
      </pc:docMkLst>
      <pc:sldChg chg="modSp">
        <pc:chgData name="Sandkulla Ottiilia Edith Marketta" userId="S::ottiilia.sandkulla@edu.kokkola.fi::88c1664d-761c-4ea3-a5ad-5268624ed025" providerId="AD" clId="Web-{A3B28C09-875D-FB40-1B7A-24D29829C6BE}" dt="2022-05-20T07:04:21.837" v="69" actId="20577"/>
        <pc:sldMkLst>
          <pc:docMk/>
          <pc:sldMk cId="3801421635" sldId="263"/>
        </pc:sldMkLst>
        <pc:spChg chg="mod">
          <ac:chgData name="Sandkulla Ottiilia Edith Marketta" userId="S::ottiilia.sandkulla@edu.kokkola.fi::88c1664d-761c-4ea3-a5ad-5268624ed025" providerId="AD" clId="Web-{A3B28C09-875D-FB40-1B7A-24D29829C6BE}" dt="2022-05-20T07:04:21.837" v="69" actId="20577"/>
          <ac:spMkLst>
            <pc:docMk/>
            <pc:sldMk cId="3801421635" sldId="263"/>
            <ac:spMk id="5" creationId="{C810C110-C3B9-B782-8136-B5B2DB246D0E}"/>
          </ac:spMkLst>
        </pc:spChg>
      </pc:sldChg>
    </pc:docChg>
  </pc:docChgLst>
  <pc:docChgLst>
    <pc:chgData name="Tuurinmaa Nora Daniella" userId="S::nora.tuurinmaa@edu.kokkola.fi::dfab676a-d4b9-4deb-82ce-f7e7fa3f6e5b" providerId="AD" clId="Web-{271E73D2-6138-4398-AC55-E1665EDAE7A1}"/>
    <pc:docChg chg="modSld">
      <pc:chgData name="Tuurinmaa Nora Daniella" userId="S::nora.tuurinmaa@edu.kokkola.fi::dfab676a-d4b9-4deb-82ce-f7e7fa3f6e5b" providerId="AD" clId="Web-{271E73D2-6138-4398-AC55-E1665EDAE7A1}" dt="2022-05-17T07:14:29.412" v="1"/>
      <pc:docMkLst>
        <pc:docMk/>
      </pc:docMkLst>
      <pc:sldChg chg="modAnim">
        <pc:chgData name="Tuurinmaa Nora Daniella" userId="S::nora.tuurinmaa@edu.kokkola.fi::dfab676a-d4b9-4deb-82ce-f7e7fa3f6e5b" providerId="AD" clId="Web-{271E73D2-6138-4398-AC55-E1665EDAE7A1}" dt="2022-05-17T07:14:29.412" v="1"/>
        <pc:sldMkLst>
          <pc:docMk/>
          <pc:sldMk cId="4264356499" sldId="257"/>
        </pc:sldMkLst>
      </pc:sldChg>
    </pc:docChg>
  </pc:docChgLst>
  <pc:docChgLst>
    <pc:chgData name="Sandkulla Ottiilia Edith Marketta" userId="S::ottiilia.sandkulla@edu.kokkola.fi::88c1664d-761c-4ea3-a5ad-5268624ed025" providerId="AD" clId="Web-{16BBEFDA-81E6-BD41-2789-5C27E91CF4B6}"/>
    <pc:docChg chg="addSld delSld modSld">
      <pc:chgData name="Sandkulla Ottiilia Edith Marketta" userId="S::ottiilia.sandkulla@edu.kokkola.fi::88c1664d-761c-4ea3-a5ad-5268624ed025" providerId="AD" clId="Web-{16BBEFDA-81E6-BD41-2789-5C27E91CF4B6}" dt="2022-05-17T07:12:23.303" v="430"/>
      <pc:docMkLst>
        <pc:docMk/>
      </pc:docMkLst>
      <pc:sldChg chg="addSp delSp modSp new">
        <pc:chgData name="Sandkulla Ottiilia Edith Marketta" userId="S::ottiilia.sandkulla@edu.kokkola.fi::88c1664d-761c-4ea3-a5ad-5268624ed025" providerId="AD" clId="Web-{16BBEFDA-81E6-BD41-2789-5C27E91CF4B6}" dt="2022-05-17T07:11:55.318" v="429" actId="20577"/>
        <pc:sldMkLst>
          <pc:docMk/>
          <pc:sldMk cId="3801421635" sldId="263"/>
        </pc:sldMkLst>
        <pc:spChg chg="mod">
          <ac:chgData name="Sandkulla Ottiilia Edith Marketta" userId="S::ottiilia.sandkulla@edu.kokkola.fi::88c1664d-761c-4ea3-a5ad-5268624ed025" providerId="AD" clId="Web-{16BBEFDA-81E6-BD41-2789-5C27E91CF4B6}" dt="2022-05-17T06:46:28.440" v="395" actId="20577"/>
          <ac:spMkLst>
            <pc:docMk/>
            <pc:sldMk cId="3801421635" sldId="263"/>
            <ac:spMk id="2" creationId="{02DA91EF-BF3F-5EF5-D0DB-F60F9C6856C3}"/>
          </ac:spMkLst>
        </pc:spChg>
        <pc:spChg chg="del">
          <ac:chgData name="Sandkulla Ottiilia Edith Marketta" userId="S::ottiilia.sandkulla@edu.kokkola.fi::88c1664d-761c-4ea3-a5ad-5268624ed025" providerId="AD" clId="Web-{16BBEFDA-81E6-BD41-2789-5C27E91CF4B6}" dt="2022-05-17T06:02:28.403" v="17"/>
          <ac:spMkLst>
            <pc:docMk/>
            <pc:sldMk cId="3801421635" sldId="263"/>
            <ac:spMk id="3" creationId="{D892F36B-F99C-DFC8-26A9-642636DBE837}"/>
          </ac:spMkLst>
        </pc:spChg>
        <pc:spChg chg="add mod">
          <ac:chgData name="Sandkulla Ottiilia Edith Marketta" userId="S::ottiilia.sandkulla@edu.kokkola.fi::88c1664d-761c-4ea3-a5ad-5268624ed025" providerId="AD" clId="Web-{16BBEFDA-81E6-BD41-2789-5C27E91CF4B6}" dt="2022-05-17T07:11:55.318" v="429" actId="20577"/>
          <ac:spMkLst>
            <pc:docMk/>
            <pc:sldMk cId="3801421635" sldId="263"/>
            <ac:spMk id="5" creationId="{C810C110-C3B9-B782-8136-B5B2DB246D0E}"/>
          </ac:spMkLst>
        </pc:spChg>
        <pc:picChg chg="add mod ord">
          <ac:chgData name="Sandkulla Ottiilia Edith Marketta" userId="S::ottiilia.sandkulla@edu.kokkola.fi::88c1664d-761c-4ea3-a5ad-5268624ed025" providerId="AD" clId="Web-{16BBEFDA-81E6-BD41-2789-5C27E91CF4B6}" dt="2022-05-17T06:45:53.329" v="392" actId="1076"/>
          <ac:picMkLst>
            <pc:docMk/>
            <pc:sldMk cId="3801421635" sldId="263"/>
            <ac:picMk id="4" creationId="{262E85D8-2A15-5E6E-5B85-AF372A00AF5D}"/>
          </ac:picMkLst>
        </pc:picChg>
      </pc:sldChg>
      <pc:sldChg chg="addSp delSp modSp new">
        <pc:chgData name="Sandkulla Ottiilia Edith Marketta" userId="S::ottiilia.sandkulla@edu.kokkola.fi::88c1664d-761c-4ea3-a5ad-5268624ed025" providerId="AD" clId="Web-{16BBEFDA-81E6-BD41-2789-5C27E91CF4B6}" dt="2022-05-17T07:11:46.786" v="427" actId="20577"/>
        <pc:sldMkLst>
          <pc:docMk/>
          <pc:sldMk cId="581826760" sldId="265"/>
        </pc:sldMkLst>
        <pc:spChg chg="mod">
          <ac:chgData name="Sandkulla Ottiilia Edith Marketta" userId="S::ottiilia.sandkulla@edu.kokkola.fi::88c1664d-761c-4ea3-a5ad-5268624ed025" providerId="AD" clId="Web-{16BBEFDA-81E6-BD41-2789-5C27E91CF4B6}" dt="2022-05-17T06:46:38.440" v="396" actId="20577"/>
          <ac:spMkLst>
            <pc:docMk/>
            <pc:sldMk cId="581826760" sldId="265"/>
            <ac:spMk id="2" creationId="{2D7CFB90-F956-95B4-B90A-7C89DDEBE35E}"/>
          </ac:spMkLst>
        </pc:spChg>
        <pc:spChg chg="del">
          <ac:chgData name="Sandkulla Ottiilia Edith Marketta" userId="S::ottiilia.sandkulla@edu.kokkola.fi::88c1664d-761c-4ea3-a5ad-5268624ed025" providerId="AD" clId="Web-{16BBEFDA-81E6-BD41-2789-5C27E91CF4B6}" dt="2022-05-17T06:21:37.768" v="192"/>
          <ac:spMkLst>
            <pc:docMk/>
            <pc:sldMk cId="581826760" sldId="265"/>
            <ac:spMk id="3" creationId="{E9C20CC2-D16A-2713-4F29-9F39FA4648E4}"/>
          </ac:spMkLst>
        </pc:spChg>
        <pc:spChg chg="add mod">
          <ac:chgData name="Sandkulla Ottiilia Edith Marketta" userId="S::ottiilia.sandkulla@edu.kokkola.fi::88c1664d-761c-4ea3-a5ad-5268624ed025" providerId="AD" clId="Web-{16BBEFDA-81E6-BD41-2789-5C27E91CF4B6}" dt="2022-05-17T07:11:46.786" v="427" actId="20577"/>
          <ac:spMkLst>
            <pc:docMk/>
            <pc:sldMk cId="581826760" sldId="265"/>
            <ac:spMk id="5" creationId="{91A7A332-849B-4AAA-5AC0-89B956F8ED45}"/>
          </ac:spMkLst>
        </pc:spChg>
        <pc:picChg chg="add mod ord">
          <ac:chgData name="Sandkulla Ottiilia Edith Marketta" userId="S::ottiilia.sandkulla@edu.kokkola.fi::88c1664d-761c-4ea3-a5ad-5268624ed025" providerId="AD" clId="Web-{16BBEFDA-81E6-BD41-2789-5C27E91CF4B6}" dt="2022-05-17T06:46:47.003" v="397" actId="1076"/>
          <ac:picMkLst>
            <pc:docMk/>
            <pc:sldMk cId="581826760" sldId="265"/>
            <ac:picMk id="4" creationId="{229C6973-7AAE-4F24-5C63-3783EA69CC68}"/>
          </ac:picMkLst>
        </pc:picChg>
      </pc:sldChg>
      <pc:sldChg chg="new del">
        <pc:chgData name="Sandkulla Ottiilia Edith Marketta" userId="S::ottiilia.sandkulla@edu.kokkola.fi::88c1664d-761c-4ea3-a5ad-5268624ed025" providerId="AD" clId="Web-{16BBEFDA-81E6-BD41-2789-5C27E91CF4B6}" dt="2022-05-17T07:12:23.303" v="430"/>
        <pc:sldMkLst>
          <pc:docMk/>
          <pc:sldMk cId="4168500108" sldId="269"/>
        </pc:sldMkLst>
      </pc:sldChg>
    </pc:docChg>
  </pc:docChgLst>
  <pc:docChgLst>
    <pc:chgData name="Sandkulla Ottiilia Edith Marketta" userId="S::ottiilia.sandkulla@edu.kokkola.fi::88c1664d-761c-4ea3-a5ad-5268624ed025" providerId="AD" clId="Web-{E1933A58-4E41-5BF4-E2C6-7B6E72D70138}"/>
    <pc:docChg chg="modSld">
      <pc:chgData name="Sandkulla Ottiilia Edith Marketta" userId="S::ottiilia.sandkulla@edu.kokkola.fi::88c1664d-761c-4ea3-a5ad-5268624ed025" providerId="AD" clId="Web-{E1933A58-4E41-5BF4-E2C6-7B6E72D70138}" dt="2022-05-19T05:41:53.567" v="39" actId="20577"/>
      <pc:docMkLst>
        <pc:docMk/>
      </pc:docMkLst>
      <pc:sldChg chg="modSp">
        <pc:chgData name="Sandkulla Ottiilia Edith Marketta" userId="S::ottiilia.sandkulla@edu.kokkola.fi::88c1664d-761c-4ea3-a5ad-5268624ed025" providerId="AD" clId="Web-{E1933A58-4E41-5BF4-E2C6-7B6E72D70138}" dt="2022-05-19T05:33:11.151" v="24" actId="20577"/>
        <pc:sldMkLst>
          <pc:docMk/>
          <pc:sldMk cId="2407638440" sldId="258"/>
        </pc:sldMkLst>
        <pc:spChg chg="mod">
          <ac:chgData name="Sandkulla Ottiilia Edith Marketta" userId="S::ottiilia.sandkulla@edu.kokkola.fi::88c1664d-761c-4ea3-a5ad-5268624ed025" providerId="AD" clId="Web-{E1933A58-4E41-5BF4-E2C6-7B6E72D70138}" dt="2022-05-19T05:33:11.151" v="24" actId="20577"/>
          <ac:spMkLst>
            <pc:docMk/>
            <pc:sldMk cId="2407638440" sldId="258"/>
            <ac:spMk id="3" creationId="{A491EDF9-9AA8-91C4-E392-487473B9C7C5}"/>
          </ac:spMkLst>
        </pc:spChg>
      </pc:sldChg>
      <pc:sldChg chg="modSp">
        <pc:chgData name="Sandkulla Ottiilia Edith Marketta" userId="S::ottiilia.sandkulla@edu.kokkola.fi::88c1664d-761c-4ea3-a5ad-5268624ed025" providerId="AD" clId="Web-{E1933A58-4E41-5BF4-E2C6-7B6E72D70138}" dt="2022-05-19T05:41:53.567" v="39" actId="20577"/>
        <pc:sldMkLst>
          <pc:docMk/>
          <pc:sldMk cId="3801421635" sldId="263"/>
        </pc:sldMkLst>
        <pc:spChg chg="mod">
          <ac:chgData name="Sandkulla Ottiilia Edith Marketta" userId="S::ottiilia.sandkulla@edu.kokkola.fi::88c1664d-761c-4ea3-a5ad-5268624ed025" providerId="AD" clId="Web-{E1933A58-4E41-5BF4-E2C6-7B6E72D70138}" dt="2022-05-19T05:41:53.567" v="39" actId="20577"/>
          <ac:spMkLst>
            <pc:docMk/>
            <pc:sldMk cId="3801421635" sldId="263"/>
            <ac:spMk id="5" creationId="{C810C110-C3B9-B782-8136-B5B2DB246D0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2022-05-20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5" descr="En bild som visar person, utomhus, grupp, militäruniform&#10;&#10;Automatiskt genererad beskrivning">
            <a:extLst>
              <a:ext uri="{FF2B5EF4-FFF2-40B4-BE49-F238E27FC236}">
                <a16:creationId xmlns:a16="http://schemas.microsoft.com/office/drawing/2014/main" id="{6A889E3A-D095-7D80-E146-744D0603B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493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D224FEB7-98C7-92C2-2C71-15355D81BB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6483" r="4628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B42C6D0-E934-211F-DCD0-FB55028C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600">
                <a:ea typeface="Calibri Light"/>
                <a:cs typeface="Calibri Light"/>
              </a:rPr>
              <a:t>Lotta Svärd statue in Kokkola</a:t>
            </a:r>
            <a:endParaRPr lang="fi-FI" sz="46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FB1FAF-587F-3DDB-C5B3-535356067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200">
                <a:ea typeface="Calibri"/>
                <a:cs typeface="Calibri"/>
              </a:rPr>
              <a:t>It's in front of the Kokkola City Theatre</a:t>
            </a:r>
            <a:endParaRPr lang="fi-FI"/>
          </a:p>
          <a:p>
            <a:pPr marL="342900" indent="-342900"/>
            <a:r>
              <a:rPr lang="en-US" sz="2200">
                <a:ea typeface="Calibri"/>
                <a:cs typeface="Calibri"/>
              </a:rPr>
              <a:t>It was put there in 2008</a:t>
            </a:r>
          </a:p>
          <a:p>
            <a:pPr marL="342900" indent="-342900"/>
            <a:r>
              <a:rPr lang="en-US" sz="2200">
                <a:ea typeface="Calibri"/>
                <a:cs typeface="Calibri"/>
              </a:rPr>
              <a:t>Made by the sculptor Pekka Jylhä</a:t>
            </a:r>
          </a:p>
          <a:p>
            <a:pPr marL="342900" indent="-342900"/>
            <a:r>
              <a:rPr lang="en-US" sz="2200">
                <a:ea typeface="Calibri"/>
                <a:cs typeface="Calibri"/>
              </a:rPr>
              <a:t>Close to the statue is the Civil guard statue</a:t>
            </a:r>
            <a:endParaRPr lang="en-US"/>
          </a:p>
          <a:p>
            <a:endParaRPr lang="en-US" sz="2200">
              <a:ea typeface="Calibri"/>
              <a:cs typeface="Calibri"/>
            </a:endParaRPr>
          </a:p>
          <a:p>
            <a:endParaRPr lang="en-US" sz="2200">
              <a:ea typeface="Calibri"/>
              <a:cs typeface="Calibri"/>
            </a:endParaRPr>
          </a:p>
        </p:txBody>
      </p:sp>
      <p:pic>
        <p:nvPicPr>
          <p:cNvPr id="4" name="Kuva 4" descr="Kuva, joka sisältää kohteen puu, ulko, ruoho, henkilö&#10;&#10;Kuvaus luotu automaattisesti">
            <a:extLst>
              <a:ext uri="{FF2B5EF4-FFF2-40B4-BE49-F238E27FC236}">
                <a16:creationId xmlns:a16="http://schemas.microsoft.com/office/drawing/2014/main" id="{5A18A7E6-6029-FC4F-34AF-CC10953B8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64" r="-1" b="165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72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rautatie&#10;&#10;Kuvaus luotu automaattisesti">
            <a:extLst>
              <a:ext uri="{FF2B5EF4-FFF2-40B4-BE49-F238E27FC236}">
                <a16:creationId xmlns:a16="http://schemas.microsoft.com/office/drawing/2014/main" id="{5EB034D2-3CE7-5940-0BF8-8C5A8D1D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9773FA-B9EC-0633-C6C1-6FCE7544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Why no statue in Forssa?</a:t>
            </a:r>
            <a:endParaRPr lang="en-US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ECD813-02BF-112E-9250-D3168E63A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The Lotta organization is seen as on the white side in the civil war 1918</a:t>
            </a:r>
          </a:p>
          <a:p>
            <a:r>
              <a:rPr lang="en-US" sz="2000" err="1">
                <a:cs typeface="Calibri"/>
              </a:rPr>
              <a:t>Forssa</a:t>
            </a:r>
            <a:r>
              <a:rPr lang="en-US" sz="2000">
                <a:cs typeface="Calibri"/>
              </a:rPr>
              <a:t> was a working class city = on the reds side in 1918</a:t>
            </a:r>
          </a:p>
          <a:p>
            <a:r>
              <a:rPr lang="en-US" sz="2000">
                <a:cs typeface="Calibri"/>
              </a:rPr>
              <a:t>Statue would be seen as disrespectful for the towns history</a:t>
            </a: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99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30ABDA1-3736-E4F7-802B-0C34700D9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3099" r="17568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6C013-9480-47AD-78CC-884DA3EE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35934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>
                <a:solidFill>
                  <a:srgbClr val="FFFFFF"/>
                </a:solidFill>
              </a:rPr>
              <a:t>Finland in the World war </a:t>
            </a:r>
            <a:r>
              <a:rPr lang="en-US" sz="6000">
                <a:solidFill>
                  <a:srgbClr val="FFFFFF"/>
                </a:solidFill>
              </a:rPr>
              <a:t>II </a:t>
            </a:r>
            <a:br>
              <a:rPr lang="en-US" sz="6000">
                <a:solidFill>
                  <a:srgbClr val="FFFFFF"/>
                </a:solidFill>
              </a:rPr>
            </a:br>
            <a:r>
              <a:rPr lang="en-US" cap="all"/>
              <a:t>BURDEN- TREASURE</a:t>
            </a:r>
            <a:endParaRPr lang="en-US" sz="6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0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B43E7DC-5101-4E7C-ADB5-596311F5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B8BCA7A-6464-4C53-A572-89B2B3C2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976177 w 12192000"/>
              <a:gd name="connsiteY3" fmla="*/ 6858000 h 6858000"/>
              <a:gd name="connsiteX4" fmla="*/ 10997120 w 12192000"/>
              <a:gd name="connsiteY4" fmla="*/ 6851980 h 6858000"/>
              <a:gd name="connsiteX5" fmla="*/ 12094512 w 12192000"/>
              <a:gd name="connsiteY5" fmla="*/ 6315404 h 6858000"/>
              <a:gd name="connsiteX6" fmla="*/ 12191999 w 12192000"/>
              <a:gd name="connsiteY6" fmla="*/ 6239611 h 6858000"/>
              <a:gd name="connsiteX7" fmla="*/ 12191999 w 12192000"/>
              <a:gd name="connsiteY7" fmla="*/ 1104399 h 6858000"/>
              <a:gd name="connsiteX8" fmla="*/ 11979198 w 12192000"/>
              <a:gd name="connsiteY8" fmla="*/ 1051011 h 6858000"/>
              <a:gd name="connsiteX9" fmla="*/ 11742378 w 12192000"/>
              <a:gd name="connsiteY9" fmla="*/ 986227 h 6858000"/>
              <a:gd name="connsiteX10" fmla="*/ 12063968 w 12192000"/>
              <a:gd name="connsiteY10" fmla="*/ 729780 h 6858000"/>
              <a:gd name="connsiteX11" fmla="*/ 11572835 w 12192000"/>
              <a:gd name="connsiteY11" fmla="*/ 670151 h 6858000"/>
              <a:gd name="connsiteX12" fmla="*/ 11524844 w 12192000"/>
              <a:gd name="connsiteY12" fmla="*/ 671946 h 6858000"/>
              <a:gd name="connsiteX13" fmla="*/ 10560518 w 12192000"/>
              <a:gd name="connsiteY13" fmla="*/ 632492 h 6858000"/>
              <a:gd name="connsiteX14" fmla="*/ 9178169 w 12192000"/>
              <a:gd name="connsiteY14" fmla="*/ 501577 h 6858000"/>
              <a:gd name="connsiteX15" fmla="*/ 8033984 w 12192000"/>
              <a:gd name="connsiteY15" fmla="*/ 423121 h 6858000"/>
              <a:gd name="connsiteX16" fmla="*/ 6815795 w 12192000"/>
              <a:gd name="connsiteY16" fmla="*/ 270688 h 6858000"/>
              <a:gd name="connsiteX17" fmla="*/ 6757489 w 12192000"/>
              <a:gd name="connsiteY17" fmla="*/ 260880 h 6858000"/>
              <a:gd name="connsiteX18" fmla="*/ 6703217 w 12192000"/>
              <a:gd name="connsiteY18" fmla="*/ 290416 h 6858000"/>
              <a:gd name="connsiteX19" fmla="*/ 7005521 w 12192000"/>
              <a:gd name="connsiteY19" fmla="*/ 401154 h 6858000"/>
              <a:gd name="connsiteX20" fmla="*/ 6532779 w 12192000"/>
              <a:gd name="connsiteY20" fmla="*/ 342871 h 6858000"/>
              <a:gd name="connsiteX21" fmla="*/ 6524704 w 12192000"/>
              <a:gd name="connsiteY21" fmla="*/ 380529 h 6858000"/>
              <a:gd name="connsiteX22" fmla="*/ 7061587 w 12192000"/>
              <a:gd name="connsiteY22" fmla="*/ 523098 h 6858000"/>
              <a:gd name="connsiteX23" fmla="*/ 7013594 w 12192000"/>
              <a:gd name="connsiteY23" fmla="*/ 545070 h 6858000"/>
              <a:gd name="connsiteX24" fmla="*/ 6728335 w 12192000"/>
              <a:gd name="connsiteY24" fmla="*/ 489924 h 6858000"/>
              <a:gd name="connsiteX25" fmla="*/ 6670923 w 12192000"/>
              <a:gd name="connsiteY25" fmla="*/ 504270 h 6858000"/>
              <a:gd name="connsiteX26" fmla="*/ 6699180 w 12192000"/>
              <a:gd name="connsiteY26" fmla="*/ 571069 h 6858000"/>
              <a:gd name="connsiteX27" fmla="*/ 6822972 w 12192000"/>
              <a:gd name="connsiteY27" fmla="*/ 597073 h 6858000"/>
              <a:gd name="connsiteX28" fmla="*/ 7015839 w 12192000"/>
              <a:gd name="connsiteY28" fmla="*/ 753992 h 6858000"/>
              <a:gd name="connsiteX29" fmla="*/ 6723848 w 12192000"/>
              <a:gd name="connsiteY29" fmla="*/ 735160 h 6858000"/>
              <a:gd name="connsiteX30" fmla="*/ 6672268 w 12192000"/>
              <a:gd name="connsiteY30" fmla="*/ 773268 h 6858000"/>
              <a:gd name="connsiteX31" fmla="*/ 6652532 w 12192000"/>
              <a:gd name="connsiteY31" fmla="*/ 822585 h 6858000"/>
              <a:gd name="connsiteX32" fmla="*/ 6539505 w 12192000"/>
              <a:gd name="connsiteY32" fmla="*/ 863382 h 6858000"/>
              <a:gd name="connsiteX33" fmla="*/ 6717122 w 12192000"/>
              <a:gd name="connsiteY33" fmla="*/ 909114 h 6858000"/>
              <a:gd name="connsiteX34" fmla="*/ 6527397 w 12192000"/>
              <a:gd name="connsiteY34" fmla="*/ 909114 h 6858000"/>
              <a:gd name="connsiteX35" fmla="*/ 6309411 w 12192000"/>
              <a:gd name="connsiteY35" fmla="*/ 877731 h 6858000"/>
              <a:gd name="connsiteX36" fmla="*/ 6077077 w 12192000"/>
              <a:gd name="connsiteY36" fmla="*/ 887593 h 6858000"/>
              <a:gd name="connsiteX37" fmla="*/ 6076642 w 12192000"/>
              <a:gd name="connsiteY37" fmla="*/ 887537 h 6858000"/>
              <a:gd name="connsiteX38" fmla="*/ 6032390 w 12192000"/>
              <a:gd name="connsiteY38" fmla="*/ 898600 h 6858000"/>
              <a:gd name="connsiteX39" fmla="*/ 6008536 w 12192000"/>
              <a:gd name="connsiteY39" fmla="*/ 914503 h 6858000"/>
              <a:gd name="connsiteX40" fmla="*/ 5944926 w 12192000"/>
              <a:gd name="connsiteY40" fmla="*/ 922454 h 6858000"/>
              <a:gd name="connsiteX41" fmla="*/ 5929023 w 12192000"/>
              <a:gd name="connsiteY41" fmla="*/ 954259 h 6858000"/>
              <a:gd name="connsiteX42" fmla="*/ 5938641 w 12192000"/>
              <a:gd name="connsiteY42" fmla="*/ 983356 h 6858000"/>
              <a:gd name="connsiteX43" fmla="*/ 5941380 w 12192000"/>
              <a:gd name="connsiteY43" fmla="*/ 994243 h 6858000"/>
              <a:gd name="connsiteX44" fmla="*/ 6022639 w 12192000"/>
              <a:gd name="connsiteY44" fmla="*/ 1012399 h 6858000"/>
              <a:gd name="connsiteX45" fmla="*/ 6620687 w 12192000"/>
              <a:gd name="connsiteY45" fmla="*/ 1222947 h 6858000"/>
              <a:gd name="connsiteX46" fmla="*/ 6557895 w 12192000"/>
              <a:gd name="connsiteY46" fmla="*/ 1308577 h 6858000"/>
              <a:gd name="connsiteX47" fmla="*/ 6815348 w 12192000"/>
              <a:gd name="connsiteY47" fmla="*/ 1401831 h 6858000"/>
              <a:gd name="connsiteX48" fmla="*/ 6878591 w 12192000"/>
              <a:gd name="connsiteY48" fmla="*/ 1494187 h 6858000"/>
              <a:gd name="connsiteX49" fmla="*/ 6799202 w 12192000"/>
              <a:gd name="connsiteY49" fmla="*/ 1486118 h 6858000"/>
              <a:gd name="connsiteX50" fmla="*/ 6731027 w 12192000"/>
              <a:gd name="connsiteY50" fmla="*/ 1503602 h 6858000"/>
              <a:gd name="connsiteX51" fmla="*/ 6759282 w 12192000"/>
              <a:gd name="connsiteY51" fmla="*/ 1621067 h 6858000"/>
              <a:gd name="connsiteX52" fmla="*/ 7123035 w 12192000"/>
              <a:gd name="connsiteY52" fmla="*/ 1772603 h 6858000"/>
              <a:gd name="connsiteX53" fmla="*/ 7155777 w 12192000"/>
              <a:gd name="connsiteY53" fmla="*/ 1821919 h 6858000"/>
              <a:gd name="connsiteX54" fmla="*/ 7112270 w 12192000"/>
              <a:gd name="connsiteY54" fmla="*/ 1856890 h 6858000"/>
              <a:gd name="connsiteX55" fmla="*/ 6994755 w 12192000"/>
              <a:gd name="connsiteY55" fmla="*/ 1874821 h 6858000"/>
              <a:gd name="connsiteX56" fmla="*/ 7159364 w 12192000"/>
              <a:gd name="connsiteY56" fmla="*/ 2042948 h 6858000"/>
              <a:gd name="connsiteX57" fmla="*/ 7219467 w 12192000"/>
              <a:gd name="connsiteY57" fmla="*/ 2089573 h 6858000"/>
              <a:gd name="connsiteX58" fmla="*/ 7322179 w 12192000"/>
              <a:gd name="connsiteY58" fmla="*/ 2161756 h 6858000"/>
              <a:gd name="connsiteX59" fmla="*/ 7323974 w 12192000"/>
              <a:gd name="connsiteY59" fmla="*/ 2183724 h 6858000"/>
              <a:gd name="connsiteX60" fmla="*/ 7184034 w 12192000"/>
              <a:gd name="connsiteY60" fmla="*/ 2261285 h 6858000"/>
              <a:gd name="connsiteX61" fmla="*/ 6931516 w 12192000"/>
              <a:gd name="connsiteY61" fmla="*/ 2240212 h 6858000"/>
              <a:gd name="connsiteX62" fmla="*/ 7304686 w 12192000"/>
              <a:gd name="connsiteY62" fmla="*/ 2355883 h 6858000"/>
              <a:gd name="connsiteX63" fmla="*/ 6096813 w 12192000"/>
              <a:gd name="connsiteY63" fmla="*/ 2080160 h 6858000"/>
              <a:gd name="connsiteX64" fmla="*/ 6173959 w 12192000"/>
              <a:gd name="connsiteY64" fmla="*/ 2152340 h 6858000"/>
              <a:gd name="connsiteX65" fmla="*/ 6596469 w 12192000"/>
              <a:gd name="connsiteY65" fmla="*/ 2342432 h 6858000"/>
              <a:gd name="connsiteX66" fmla="*/ 6716224 w 12192000"/>
              <a:gd name="connsiteY66" fmla="*/ 2461690 h 6858000"/>
              <a:gd name="connsiteX67" fmla="*/ 6841810 w 12192000"/>
              <a:gd name="connsiteY67" fmla="*/ 2527594 h 6858000"/>
              <a:gd name="connsiteX68" fmla="*/ 7018080 w 12192000"/>
              <a:gd name="connsiteY68" fmla="*/ 2526249 h 6858000"/>
              <a:gd name="connsiteX69" fmla="*/ 7143217 w 12192000"/>
              <a:gd name="connsiteY69" fmla="*/ 2627573 h 6858000"/>
              <a:gd name="connsiteX70" fmla="*/ 7012697 w 12192000"/>
              <a:gd name="connsiteY70" fmla="*/ 2649094 h 6858000"/>
              <a:gd name="connsiteX71" fmla="*/ 6859752 w 12192000"/>
              <a:gd name="connsiteY71" fmla="*/ 2632505 h 6858000"/>
              <a:gd name="connsiteX72" fmla="*/ 6529636 w 12192000"/>
              <a:gd name="connsiteY72" fmla="*/ 2637883 h 6858000"/>
              <a:gd name="connsiteX73" fmla="*/ 6340360 w 12192000"/>
              <a:gd name="connsiteY73" fmla="*/ 2657610 h 6858000"/>
              <a:gd name="connsiteX74" fmla="*/ 5905294 w 12192000"/>
              <a:gd name="connsiteY74" fmla="*/ 2623984 h 6858000"/>
              <a:gd name="connsiteX75" fmla="*/ 5930860 w 12192000"/>
              <a:gd name="connsiteY75" fmla="*/ 2710066 h 6858000"/>
              <a:gd name="connsiteX76" fmla="*/ 5914710 w 12192000"/>
              <a:gd name="connsiteY76" fmla="*/ 2784935 h 6858000"/>
              <a:gd name="connsiteX77" fmla="*/ 5908433 w 12192000"/>
              <a:gd name="connsiteY77" fmla="*/ 2947683 h 6858000"/>
              <a:gd name="connsiteX78" fmla="*/ 5912470 w 12192000"/>
              <a:gd name="connsiteY78" fmla="*/ 2974134 h 6858000"/>
              <a:gd name="connsiteX79" fmla="*/ 5815141 w 12192000"/>
              <a:gd name="connsiteY79" fmla="*/ 2991171 h 6858000"/>
              <a:gd name="connsiteX80" fmla="*/ 6395082 w 12192000"/>
              <a:gd name="connsiteY80" fmla="*/ 3329661 h 6858000"/>
              <a:gd name="connsiteX81" fmla="*/ 6007557 w 12192000"/>
              <a:gd name="connsiteY81" fmla="*/ 3243581 h 6858000"/>
              <a:gd name="connsiteX82" fmla="*/ 5955079 w 12192000"/>
              <a:gd name="connsiteY82" fmla="*/ 3385704 h 6858000"/>
              <a:gd name="connsiteX83" fmla="*/ 6137180 w 12192000"/>
              <a:gd name="connsiteY83" fmla="*/ 3512133 h 6858000"/>
              <a:gd name="connsiteX84" fmla="*/ 6204457 w 12192000"/>
              <a:gd name="connsiteY84" fmla="*/ 3762302 h 6858000"/>
              <a:gd name="connsiteX85" fmla="*/ 6171716 w 12192000"/>
              <a:gd name="connsiteY85" fmla="*/ 3990952 h 6858000"/>
              <a:gd name="connsiteX86" fmla="*/ 6093674 w 12192000"/>
              <a:gd name="connsiteY86" fmla="*/ 4063580 h 6858000"/>
              <a:gd name="connsiteX87" fmla="*/ 5980645 w 12192000"/>
              <a:gd name="connsiteY87" fmla="*/ 4194045 h 6858000"/>
              <a:gd name="connsiteX88" fmla="*/ 5910676 w 12192000"/>
              <a:gd name="connsiteY88" fmla="*/ 4274743 h 6858000"/>
              <a:gd name="connsiteX89" fmla="*/ 5667577 w 12192000"/>
              <a:gd name="connsiteY89" fmla="*/ 4243362 h 6858000"/>
              <a:gd name="connsiteX90" fmla="*/ 5991859 w 12192000"/>
              <a:gd name="connsiteY90" fmla="*/ 4448252 h 6858000"/>
              <a:gd name="connsiteX91" fmla="*/ 5729024 w 12192000"/>
              <a:gd name="connsiteY91" fmla="*/ 4422695 h 6858000"/>
              <a:gd name="connsiteX92" fmla="*/ 5643357 w 12192000"/>
              <a:gd name="connsiteY92" fmla="*/ 4437041 h 6858000"/>
              <a:gd name="connsiteX93" fmla="*/ 5692243 w 12192000"/>
              <a:gd name="connsiteY93" fmla="*/ 4503395 h 6858000"/>
              <a:gd name="connsiteX94" fmla="*/ 5885111 w 12192000"/>
              <a:gd name="connsiteY94" fmla="*/ 4615926 h 6858000"/>
              <a:gd name="connsiteX95" fmla="*/ 6282503 w 12192000"/>
              <a:gd name="connsiteY95" fmla="*/ 4920793 h 6858000"/>
              <a:gd name="connsiteX96" fmla="*/ 5897668 w 12192000"/>
              <a:gd name="connsiteY96" fmla="*/ 4780915 h 6858000"/>
              <a:gd name="connsiteX97" fmla="*/ 6303132 w 12192000"/>
              <a:gd name="connsiteY97" fmla="*/ 5094297 h 6858000"/>
              <a:gd name="connsiteX98" fmla="*/ 6393287 w 12192000"/>
              <a:gd name="connsiteY98" fmla="*/ 5198310 h 6858000"/>
              <a:gd name="connsiteX99" fmla="*/ 6575386 w 12192000"/>
              <a:gd name="connsiteY99" fmla="*/ 5456548 h 6858000"/>
              <a:gd name="connsiteX100" fmla="*/ 6566415 w 12192000"/>
              <a:gd name="connsiteY100" fmla="*/ 5485690 h 6858000"/>
              <a:gd name="connsiteX101" fmla="*/ 6356059 w 12192000"/>
              <a:gd name="connsiteY101" fmla="*/ 5443995 h 6858000"/>
              <a:gd name="connsiteX102" fmla="*/ 6628762 w 12192000"/>
              <a:gd name="connsiteY102" fmla="*/ 5660990 h 6858000"/>
              <a:gd name="connsiteX103" fmla="*/ 6910436 w 12192000"/>
              <a:gd name="connsiteY103" fmla="*/ 5827767 h 6858000"/>
              <a:gd name="connsiteX104" fmla="*/ 6710393 w 12192000"/>
              <a:gd name="connsiteY104" fmla="*/ 5802214 h 6858000"/>
              <a:gd name="connsiteX105" fmla="*/ 6435448 w 12192000"/>
              <a:gd name="connsiteY105" fmla="*/ 5706719 h 6858000"/>
              <a:gd name="connsiteX106" fmla="*/ 6339913 w 12192000"/>
              <a:gd name="connsiteY106" fmla="*/ 5742586 h 6858000"/>
              <a:gd name="connsiteX107" fmla="*/ 6600503 w 12192000"/>
              <a:gd name="connsiteY107" fmla="*/ 5900398 h 6858000"/>
              <a:gd name="connsiteX108" fmla="*/ 6749863 w 12192000"/>
              <a:gd name="connsiteY108" fmla="*/ 5973478 h 6858000"/>
              <a:gd name="connsiteX109" fmla="*/ 6809515 w 12192000"/>
              <a:gd name="connsiteY109" fmla="*/ 6029519 h 6858000"/>
              <a:gd name="connsiteX110" fmla="*/ 6979954 w 12192000"/>
              <a:gd name="connsiteY110" fmla="*/ 6229474 h 6858000"/>
              <a:gd name="connsiteX111" fmla="*/ 7480509 w 12192000"/>
              <a:gd name="connsiteY111" fmla="*/ 6447812 h 6858000"/>
              <a:gd name="connsiteX112" fmla="*/ 7948764 w 12192000"/>
              <a:gd name="connsiteY112" fmla="*/ 6719056 h 6858000"/>
              <a:gd name="connsiteX113" fmla="*/ 8221244 w 12192000"/>
              <a:gd name="connsiteY113" fmla="*/ 6848868 h 6858000"/>
              <a:gd name="connsiteX114" fmla="*/ 8242921 w 12192000"/>
              <a:gd name="connsiteY114" fmla="*/ 6858000 h 6858000"/>
              <a:gd name="connsiteX115" fmla="*/ 0 w 12192000"/>
              <a:gd name="connsiteY1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976177" y="6858000"/>
                </a:lnTo>
                <a:lnTo>
                  <a:pt x="10997120" y="6851980"/>
                </a:lnTo>
                <a:cubicBezTo>
                  <a:pt x="11372760" y="6734361"/>
                  <a:pt x="11757137" y="6563389"/>
                  <a:pt x="12094512" y="6315404"/>
                </a:cubicBezTo>
                <a:lnTo>
                  <a:pt x="12191999" y="6239611"/>
                </a:lnTo>
                <a:lnTo>
                  <a:pt x="12191999" y="1104399"/>
                </a:lnTo>
                <a:lnTo>
                  <a:pt x="11979198" y="1051011"/>
                </a:lnTo>
                <a:cubicBezTo>
                  <a:pt x="11902836" y="1030275"/>
                  <a:pt x="11824681" y="1008195"/>
                  <a:pt x="11742378" y="986227"/>
                </a:cubicBezTo>
                <a:cubicBezTo>
                  <a:pt x="11843295" y="875936"/>
                  <a:pt x="12022257" y="888939"/>
                  <a:pt x="12063968" y="729780"/>
                </a:cubicBezTo>
                <a:cubicBezTo>
                  <a:pt x="11901155" y="688534"/>
                  <a:pt x="11729822" y="735611"/>
                  <a:pt x="11572835" y="670151"/>
                </a:cubicBezTo>
                <a:cubicBezTo>
                  <a:pt x="11559381" y="664325"/>
                  <a:pt x="11540990" y="670151"/>
                  <a:pt x="11524844" y="671946"/>
                </a:cubicBezTo>
                <a:cubicBezTo>
                  <a:pt x="11201459" y="706916"/>
                  <a:pt x="10879418" y="676432"/>
                  <a:pt x="10560518" y="632492"/>
                </a:cubicBezTo>
                <a:cubicBezTo>
                  <a:pt x="10101230" y="569728"/>
                  <a:pt x="9640146" y="529825"/>
                  <a:pt x="9178169" y="501577"/>
                </a:cubicBezTo>
                <a:cubicBezTo>
                  <a:pt x="8796475" y="478266"/>
                  <a:pt x="8413886" y="467955"/>
                  <a:pt x="8033984" y="423121"/>
                </a:cubicBezTo>
                <a:cubicBezTo>
                  <a:pt x="7627624" y="375150"/>
                  <a:pt x="7221712" y="320901"/>
                  <a:pt x="6815795" y="270688"/>
                </a:cubicBezTo>
                <a:cubicBezTo>
                  <a:pt x="6797407" y="268446"/>
                  <a:pt x="6777110" y="261384"/>
                  <a:pt x="6757489" y="260880"/>
                </a:cubicBezTo>
                <a:cubicBezTo>
                  <a:pt x="6737867" y="260376"/>
                  <a:pt x="6718916" y="266430"/>
                  <a:pt x="6703217" y="290416"/>
                </a:cubicBezTo>
                <a:cubicBezTo>
                  <a:pt x="6786642" y="353629"/>
                  <a:pt x="6892941" y="329867"/>
                  <a:pt x="7005521" y="401154"/>
                </a:cubicBezTo>
                <a:cubicBezTo>
                  <a:pt x="6822525" y="378735"/>
                  <a:pt x="6677649" y="360801"/>
                  <a:pt x="6532779" y="342871"/>
                </a:cubicBezTo>
                <a:cubicBezTo>
                  <a:pt x="6530087" y="355424"/>
                  <a:pt x="6527397" y="367976"/>
                  <a:pt x="6524704" y="380529"/>
                </a:cubicBezTo>
                <a:cubicBezTo>
                  <a:pt x="6709945" y="406980"/>
                  <a:pt x="6881280" y="475126"/>
                  <a:pt x="7061587" y="523098"/>
                </a:cubicBezTo>
                <a:cubicBezTo>
                  <a:pt x="7044990" y="552691"/>
                  <a:pt x="7028398" y="546862"/>
                  <a:pt x="7013594" y="545070"/>
                </a:cubicBezTo>
                <a:cubicBezTo>
                  <a:pt x="6917162" y="533412"/>
                  <a:pt x="6820730" y="521755"/>
                  <a:pt x="6728335" y="489924"/>
                </a:cubicBezTo>
                <a:cubicBezTo>
                  <a:pt x="6707702" y="482748"/>
                  <a:pt x="6682583" y="482748"/>
                  <a:pt x="6670923" y="504270"/>
                </a:cubicBezTo>
                <a:cubicBezTo>
                  <a:pt x="6654326" y="534757"/>
                  <a:pt x="6678097" y="554484"/>
                  <a:pt x="6699180" y="571069"/>
                </a:cubicBezTo>
                <a:cubicBezTo>
                  <a:pt x="6735959" y="599764"/>
                  <a:pt x="6780362" y="591695"/>
                  <a:pt x="6822972" y="597073"/>
                </a:cubicBezTo>
                <a:cubicBezTo>
                  <a:pt x="6936448" y="610972"/>
                  <a:pt x="6990720" y="654460"/>
                  <a:pt x="7015839" y="753992"/>
                </a:cubicBezTo>
                <a:cubicBezTo>
                  <a:pt x="6916264" y="713640"/>
                  <a:pt x="6820280" y="763407"/>
                  <a:pt x="6723848" y="735160"/>
                </a:cubicBezTo>
                <a:cubicBezTo>
                  <a:pt x="6698731" y="727988"/>
                  <a:pt x="6658813" y="738747"/>
                  <a:pt x="6672268" y="773268"/>
                </a:cubicBezTo>
                <a:cubicBezTo>
                  <a:pt x="6684828" y="805550"/>
                  <a:pt x="6726540" y="828861"/>
                  <a:pt x="6652532" y="822585"/>
                </a:cubicBezTo>
                <a:cubicBezTo>
                  <a:pt x="6599609" y="818101"/>
                  <a:pt x="6495999" y="854418"/>
                  <a:pt x="6539505" y="863382"/>
                </a:cubicBezTo>
                <a:cubicBezTo>
                  <a:pt x="6594225" y="874593"/>
                  <a:pt x="6647600" y="890733"/>
                  <a:pt x="6717122" y="909114"/>
                </a:cubicBezTo>
                <a:cubicBezTo>
                  <a:pt x="6640423" y="939151"/>
                  <a:pt x="6585254" y="932874"/>
                  <a:pt x="6527397" y="909114"/>
                </a:cubicBezTo>
                <a:cubicBezTo>
                  <a:pt x="6457427" y="880419"/>
                  <a:pt x="6366375" y="845451"/>
                  <a:pt x="6309411" y="877731"/>
                </a:cubicBezTo>
                <a:cubicBezTo>
                  <a:pt x="6224192" y="926151"/>
                  <a:pt x="6153325" y="895663"/>
                  <a:pt x="6077077" y="887593"/>
                </a:cubicBezTo>
                <a:lnTo>
                  <a:pt x="6076642" y="887537"/>
                </a:lnTo>
                <a:lnTo>
                  <a:pt x="6032390" y="898600"/>
                </a:lnTo>
                <a:cubicBezTo>
                  <a:pt x="6023409" y="901866"/>
                  <a:pt x="6017756" y="911989"/>
                  <a:pt x="6008536" y="914503"/>
                </a:cubicBezTo>
                <a:cubicBezTo>
                  <a:pt x="5987921" y="920125"/>
                  <a:pt x="5964038" y="912898"/>
                  <a:pt x="5944926" y="922454"/>
                </a:cubicBezTo>
                <a:cubicBezTo>
                  <a:pt x="5934324" y="927755"/>
                  <a:pt x="5934324" y="943657"/>
                  <a:pt x="5929023" y="954259"/>
                </a:cubicBezTo>
                <a:cubicBezTo>
                  <a:pt x="5933305" y="967105"/>
                  <a:pt x="5936344" y="975942"/>
                  <a:pt x="5938641" y="983356"/>
                </a:cubicBezTo>
                <a:lnTo>
                  <a:pt x="5941380" y="994243"/>
                </a:lnTo>
                <a:lnTo>
                  <a:pt x="6022639" y="1012399"/>
                </a:lnTo>
                <a:cubicBezTo>
                  <a:pt x="6231931" y="1059643"/>
                  <a:pt x="6435672" y="1112210"/>
                  <a:pt x="6620687" y="1222947"/>
                </a:cubicBezTo>
                <a:cubicBezTo>
                  <a:pt x="6604990" y="1244018"/>
                  <a:pt x="6525153" y="1304094"/>
                  <a:pt x="6557895" y="1308577"/>
                </a:cubicBezTo>
                <a:cubicBezTo>
                  <a:pt x="6649842" y="1321581"/>
                  <a:pt x="6731472" y="1365517"/>
                  <a:pt x="6815348" y="1401831"/>
                </a:cubicBezTo>
                <a:cubicBezTo>
                  <a:pt x="6851679" y="1417523"/>
                  <a:pt x="6895633" y="1438147"/>
                  <a:pt x="6878591" y="1494187"/>
                </a:cubicBezTo>
                <a:cubicBezTo>
                  <a:pt x="6847640" y="1509878"/>
                  <a:pt x="6824766" y="1487911"/>
                  <a:pt x="6799202" y="1486118"/>
                </a:cubicBezTo>
                <a:cubicBezTo>
                  <a:pt x="6773186" y="1484326"/>
                  <a:pt x="6714877" y="1495981"/>
                  <a:pt x="6731027" y="1503602"/>
                </a:cubicBezTo>
                <a:cubicBezTo>
                  <a:pt x="6804583" y="1538124"/>
                  <a:pt x="6672268" y="1621067"/>
                  <a:pt x="6759282" y="1621067"/>
                </a:cubicBezTo>
                <a:cubicBezTo>
                  <a:pt x="6905053" y="1621514"/>
                  <a:pt x="6982647" y="1768566"/>
                  <a:pt x="7123035" y="1772603"/>
                </a:cubicBezTo>
                <a:cubicBezTo>
                  <a:pt x="7145459" y="1773049"/>
                  <a:pt x="7156224" y="1799053"/>
                  <a:pt x="7155777" y="1821919"/>
                </a:cubicBezTo>
                <a:cubicBezTo>
                  <a:pt x="7155777" y="1849268"/>
                  <a:pt x="7135144" y="1854199"/>
                  <a:pt x="7112270" y="1856890"/>
                </a:cubicBezTo>
                <a:cubicBezTo>
                  <a:pt x="7077284" y="1860923"/>
                  <a:pt x="7040954" y="1821919"/>
                  <a:pt x="6994755" y="1874821"/>
                </a:cubicBezTo>
                <a:cubicBezTo>
                  <a:pt x="7077735" y="1905755"/>
                  <a:pt x="7160709" y="1936693"/>
                  <a:pt x="7159364" y="2042948"/>
                </a:cubicBezTo>
                <a:cubicBezTo>
                  <a:pt x="7158916" y="2071638"/>
                  <a:pt x="7193452" y="2082399"/>
                  <a:pt x="7219467" y="2089573"/>
                </a:cubicBezTo>
                <a:cubicBezTo>
                  <a:pt x="7262526" y="2101231"/>
                  <a:pt x="7298853" y="2121854"/>
                  <a:pt x="7322179" y="2161756"/>
                </a:cubicBezTo>
                <a:cubicBezTo>
                  <a:pt x="7321730" y="2169378"/>
                  <a:pt x="7321281" y="2177446"/>
                  <a:pt x="7323974" y="2183724"/>
                </a:cubicBezTo>
                <a:cubicBezTo>
                  <a:pt x="7316349" y="2280115"/>
                  <a:pt x="7253555" y="2277424"/>
                  <a:pt x="7184034" y="2261285"/>
                </a:cubicBezTo>
                <a:cubicBezTo>
                  <a:pt x="7101058" y="2241558"/>
                  <a:pt x="7018978" y="2205691"/>
                  <a:pt x="6931516" y="2240212"/>
                </a:cubicBezTo>
                <a:cubicBezTo>
                  <a:pt x="7054861" y="2286391"/>
                  <a:pt x="7188967" y="2289976"/>
                  <a:pt x="7304686" y="2355883"/>
                </a:cubicBezTo>
                <a:cubicBezTo>
                  <a:pt x="6881280" y="2367989"/>
                  <a:pt x="6507211" y="2159959"/>
                  <a:pt x="6096813" y="2080160"/>
                </a:cubicBezTo>
                <a:cubicBezTo>
                  <a:pt x="6110718" y="2133508"/>
                  <a:pt x="6143907" y="2144268"/>
                  <a:pt x="6173959" y="2152340"/>
                </a:cubicBezTo>
                <a:cubicBezTo>
                  <a:pt x="6325561" y="2192691"/>
                  <a:pt x="6458320" y="2272943"/>
                  <a:pt x="6596469" y="2342432"/>
                </a:cubicBezTo>
                <a:cubicBezTo>
                  <a:pt x="6653429" y="2371125"/>
                  <a:pt x="6694695" y="2399820"/>
                  <a:pt x="6716224" y="2461690"/>
                </a:cubicBezTo>
                <a:cubicBezTo>
                  <a:pt x="6735511" y="2517732"/>
                  <a:pt x="6772739" y="2543736"/>
                  <a:pt x="6841810" y="2527594"/>
                </a:cubicBezTo>
                <a:cubicBezTo>
                  <a:pt x="6897875" y="2514144"/>
                  <a:pt x="6959322" y="2521317"/>
                  <a:pt x="7018080" y="2526249"/>
                </a:cubicBezTo>
                <a:cubicBezTo>
                  <a:pt x="7085808" y="2531629"/>
                  <a:pt x="7161607" y="2594845"/>
                  <a:pt x="7143217" y="2627573"/>
                </a:cubicBezTo>
                <a:cubicBezTo>
                  <a:pt x="7111823" y="2683166"/>
                  <a:pt x="7059345" y="2655370"/>
                  <a:pt x="7012697" y="2649094"/>
                </a:cubicBezTo>
                <a:cubicBezTo>
                  <a:pt x="6959771" y="2641473"/>
                  <a:pt x="6861547" y="2625779"/>
                  <a:pt x="6859752" y="2632505"/>
                </a:cubicBezTo>
                <a:cubicBezTo>
                  <a:pt x="6825212" y="2771936"/>
                  <a:pt x="6582114" y="2650439"/>
                  <a:pt x="6529636" y="2637883"/>
                </a:cubicBezTo>
                <a:cubicBezTo>
                  <a:pt x="6464154" y="2622192"/>
                  <a:pt x="6402705" y="2650887"/>
                  <a:pt x="6340360" y="2657610"/>
                </a:cubicBezTo>
                <a:cubicBezTo>
                  <a:pt x="6284743" y="2663887"/>
                  <a:pt x="5970330" y="2683166"/>
                  <a:pt x="5905294" y="2623984"/>
                </a:cubicBezTo>
                <a:cubicBezTo>
                  <a:pt x="5896322" y="2670163"/>
                  <a:pt x="5915159" y="2688993"/>
                  <a:pt x="5930860" y="2710066"/>
                </a:cubicBezTo>
                <a:cubicBezTo>
                  <a:pt x="5952838" y="2740102"/>
                  <a:pt x="5956426" y="2761175"/>
                  <a:pt x="5914710" y="2784935"/>
                </a:cubicBezTo>
                <a:cubicBezTo>
                  <a:pt x="5795853" y="2853086"/>
                  <a:pt x="5797649" y="2855325"/>
                  <a:pt x="5908433" y="2947683"/>
                </a:cubicBezTo>
                <a:cubicBezTo>
                  <a:pt x="5913818" y="2951715"/>
                  <a:pt x="5911572" y="2965167"/>
                  <a:pt x="5912470" y="2974134"/>
                </a:cubicBezTo>
                <a:cubicBezTo>
                  <a:pt x="5883316" y="2988480"/>
                  <a:pt x="5849228" y="2952613"/>
                  <a:pt x="5815141" y="2991171"/>
                </a:cubicBezTo>
                <a:cubicBezTo>
                  <a:pt x="5963601" y="3160638"/>
                  <a:pt x="6190105" y="3202332"/>
                  <a:pt x="6395082" y="3329661"/>
                </a:cubicBezTo>
                <a:cubicBezTo>
                  <a:pt x="6229127" y="3371803"/>
                  <a:pt x="6129555" y="3224751"/>
                  <a:pt x="6007557" y="3243581"/>
                </a:cubicBezTo>
                <a:cubicBezTo>
                  <a:pt x="5946560" y="3289760"/>
                  <a:pt x="6127760" y="3363734"/>
                  <a:pt x="5955079" y="3385704"/>
                </a:cubicBezTo>
                <a:cubicBezTo>
                  <a:pt x="6029985" y="3426052"/>
                  <a:pt x="6085601" y="3465503"/>
                  <a:pt x="6137180" y="3512133"/>
                </a:cubicBezTo>
                <a:cubicBezTo>
                  <a:pt x="6229127" y="3595522"/>
                  <a:pt x="6247069" y="3650219"/>
                  <a:pt x="6204457" y="3762302"/>
                </a:cubicBezTo>
                <a:cubicBezTo>
                  <a:pt x="6176648" y="3835828"/>
                  <a:pt x="6135833" y="3903528"/>
                  <a:pt x="6171716" y="3990952"/>
                </a:cubicBezTo>
                <a:cubicBezTo>
                  <a:pt x="6196832" y="4051028"/>
                  <a:pt x="6186964" y="4090479"/>
                  <a:pt x="6093674" y="4063580"/>
                </a:cubicBezTo>
                <a:cubicBezTo>
                  <a:pt x="5993205" y="4034885"/>
                  <a:pt x="5955530" y="4088685"/>
                  <a:pt x="5980645" y="4194045"/>
                </a:cubicBezTo>
                <a:cubicBezTo>
                  <a:pt x="5996791" y="4261744"/>
                  <a:pt x="5979747" y="4282366"/>
                  <a:pt x="5910676" y="4274743"/>
                </a:cubicBezTo>
                <a:cubicBezTo>
                  <a:pt x="5834426" y="4266226"/>
                  <a:pt x="5761765" y="4221841"/>
                  <a:pt x="5667577" y="4243362"/>
                </a:cubicBezTo>
                <a:cubicBezTo>
                  <a:pt x="5742928" y="4366207"/>
                  <a:pt x="5903948" y="4331236"/>
                  <a:pt x="5991859" y="4448252"/>
                </a:cubicBezTo>
                <a:cubicBezTo>
                  <a:pt x="5886904" y="4448697"/>
                  <a:pt x="5806617" y="4448252"/>
                  <a:pt x="5729024" y="4422695"/>
                </a:cubicBezTo>
                <a:cubicBezTo>
                  <a:pt x="5696728" y="4412381"/>
                  <a:pt x="5661295" y="4401625"/>
                  <a:pt x="5643357" y="4437041"/>
                </a:cubicBezTo>
                <a:cubicBezTo>
                  <a:pt x="5622274" y="4479633"/>
                  <a:pt x="5665781" y="4495772"/>
                  <a:pt x="5692243" y="4503395"/>
                </a:cubicBezTo>
                <a:cubicBezTo>
                  <a:pt x="5766702" y="4524914"/>
                  <a:pt x="5823661" y="4576025"/>
                  <a:pt x="5885111" y="4615926"/>
                </a:cubicBezTo>
                <a:cubicBezTo>
                  <a:pt x="6020115" y="4703353"/>
                  <a:pt x="6168129" y="4776430"/>
                  <a:pt x="6282503" y="4920793"/>
                </a:cubicBezTo>
                <a:cubicBezTo>
                  <a:pt x="6138526" y="4884029"/>
                  <a:pt x="6031329" y="4798399"/>
                  <a:pt x="5897668" y="4780915"/>
                </a:cubicBezTo>
                <a:cubicBezTo>
                  <a:pt x="6013387" y="4912275"/>
                  <a:pt x="6162296" y="4998804"/>
                  <a:pt x="6303132" y="5094297"/>
                </a:cubicBezTo>
                <a:cubicBezTo>
                  <a:pt x="6343501" y="5121199"/>
                  <a:pt x="6384317" y="5139580"/>
                  <a:pt x="6393287" y="5198310"/>
                </a:cubicBezTo>
                <a:cubicBezTo>
                  <a:pt x="6410780" y="5312186"/>
                  <a:pt x="6463257" y="5406336"/>
                  <a:pt x="6575386" y="5456548"/>
                </a:cubicBezTo>
                <a:cubicBezTo>
                  <a:pt x="6576284" y="5457000"/>
                  <a:pt x="6570007" y="5474037"/>
                  <a:pt x="6566415" y="5485690"/>
                </a:cubicBezTo>
                <a:cubicBezTo>
                  <a:pt x="6497793" y="5489279"/>
                  <a:pt x="6443521" y="5422027"/>
                  <a:pt x="6356059" y="5443995"/>
                </a:cubicBezTo>
                <a:cubicBezTo>
                  <a:pt x="6439934" y="5535454"/>
                  <a:pt x="6509903" y="5617502"/>
                  <a:pt x="6628762" y="5660990"/>
                </a:cubicBezTo>
                <a:cubicBezTo>
                  <a:pt x="6723848" y="5695511"/>
                  <a:pt x="6841363" y="5715686"/>
                  <a:pt x="6910436" y="5827767"/>
                </a:cubicBezTo>
                <a:cubicBezTo>
                  <a:pt x="6830149" y="5849739"/>
                  <a:pt x="6770494" y="5821942"/>
                  <a:pt x="6710393" y="5802214"/>
                </a:cubicBezTo>
                <a:cubicBezTo>
                  <a:pt x="6618446" y="5771728"/>
                  <a:pt x="6527397" y="5737208"/>
                  <a:pt x="6435448" y="5706719"/>
                </a:cubicBezTo>
                <a:cubicBezTo>
                  <a:pt x="6400463" y="5695062"/>
                  <a:pt x="6362338" y="5686991"/>
                  <a:pt x="6339913" y="5742586"/>
                </a:cubicBezTo>
                <a:cubicBezTo>
                  <a:pt x="6456978" y="5754244"/>
                  <a:pt x="6526948" y="5829564"/>
                  <a:pt x="6600503" y="5900398"/>
                </a:cubicBezTo>
                <a:cubicBezTo>
                  <a:pt x="6641770" y="5940299"/>
                  <a:pt x="6675410" y="5993652"/>
                  <a:pt x="6749863" y="5973478"/>
                </a:cubicBezTo>
                <a:cubicBezTo>
                  <a:pt x="6788885" y="5962718"/>
                  <a:pt x="6813554" y="5992754"/>
                  <a:pt x="6809515" y="6029519"/>
                </a:cubicBezTo>
                <a:cubicBezTo>
                  <a:pt x="6794715" y="6159089"/>
                  <a:pt x="6885766" y="6204369"/>
                  <a:pt x="6979954" y="6229474"/>
                </a:cubicBezTo>
                <a:cubicBezTo>
                  <a:pt x="7158469" y="6276549"/>
                  <a:pt x="7306929" y="6387287"/>
                  <a:pt x="7480509" y="6447812"/>
                </a:cubicBezTo>
                <a:cubicBezTo>
                  <a:pt x="7649154" y="6506545"/>
                  <a:pt x="7779672" y="6645975"/>
                  <a:pt x="7948764" y="6719056"/>
                </a:cubicBezTo>
                <a:cubicBezTo>
                  <a:pt x="8040603" y="6758733"/>
                  <a:pt x="8129409" y="6806985"/>
                  <a:pt x="8221244" y="6848868"/>
                </a:cubicBezTo>
                <a:lnTo>
                  <a:pt x="824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0E815-2E19-585C-A2A3-1D76B8CC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720524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Winter war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ADF7B-86C9-1BDC-E37E-FEF8F204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5037"/>
            <a:ext cx="5234271" cy="3911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From 1939-1940</a:t>
            </a:r>
          </a:p>
          <a:p>
            <a:r>
              <a:rPr lang="en-US">
                <a:cs typeface="Calibri"/>
              </a:rPr>
              <a:t>Finland – Soviet Union</a:t>
            </a:r>
          </a:p>
          <a:p>
            <a:r>
              <a:rPr lang="en-US">
                <a:cs typeface="Calibri"/>
              </a:rPr>
              <a:t>Volunteer's soldiers</a:t>
            </a:r>
          </a:p>
          <a:p>
            <a:r>
              <a:rPr lang="en-US">
                <a:cs typeface="Calibri"/>
              </a:rPr>
              <a:t>Finland lost the war</a:t>
            </a:r>
          </a:p>
          <a:p>
            <a:r>
              <a:rPr lang="en-US">
                <a:cs typeface="Calibri"/>
              </a:rPr>
              <a:t>Moscow treaty</a:t>
            </a:r>
          </a:p>
          <a:p>
            <a:r>
              <a:rPr lang="en-US">
                <a:cs typeface="Calibri"/>
              </a:rPr>
              <a:t>Treasure</a:t>
            </a:r>
          </a:p>
          <a:p>
            <a:endParaRPr lang="en-US"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EA2CE1-201B-3174-FCB9-276FCCE42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704" y="359549"/>
            <a:ext cx="2805005" cy="395668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6CDD31F-7817-D1FB-8AEA-61A7BE98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05" y="4014494"/>
            <a:ext cx="4156821" cy="26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0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DD59-82F1-57FD-D737-F6714A25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>
                <a:cs typeface="Calibri Light"/>
              </a:rPr>
              <a:t>The continuation war</a:t>
            </a:r>
            <a:endParaRPr lang="en-US" sz="3600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C5E5E5-005E-61AE-61B9-6B855C9D6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31" b="328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3AC0-BA94-04B1-FDDC-1E472A64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29038"/>
            <a:ext cx="7485413" cy="34647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cs typeface="Calibri"/>
              </a:rPr>
              <a:t>From 1941-1944</a:t>
            </a:r>
          </a:p>
          <a:p>
            <a:r>
              <a:rPr lang="en-US">
                <a:cs typeface="Calibri"/>
              </a:rPr>
              <a:t>Finland-Soviet Union</a:t>
            </a:r>
          </a:p>
          <a:p>
            <a:r>
              <a:rPr lang="en-US">
                <a:cs typeface="Calibri"/>
              </a:rPr>
              <a:t>Germany: Weapons, soldiers, Why?</a:t>
            </a:r>
          </a:p>
          <a:p>
            <a:r>
              <a:rPr lang="en-US">
                <a:cs typeface="Calibri"/>
              </a:rPr>
              <a:t>Finland lost the war, (</a:t>
            </a:r>
            <a:r>
              <a:rPr lang="en-US" err="1">
                <a:cs typeface="Calibri"/>
              </a:rPr>
              <a:t>Tienhaara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It was important for Soviet to be first in Berlin</a:t>
            </a:r>
          </a:p>
          <a:p>
            <a:r>
              <a:rPr lang="en-US">
                <a:cs typeface="Calibri"/>
              </a:rPr>
              <a:t>Burden</a:t>
            </a:r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52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63F2026-1AFF-2D30-481F-901688C5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sv-SE" sz="4000">
                <a:solidFill>
                  <a:schemeClr val="bg1"/>
                </a:solidFill>
              </a:rPr>
              <a:t>Lapland war (1944-1945)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5F0C42-2DB3-687F-17AB-31A93EB6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r>
              <a:rPr lang="sv-SE" sz="2400">
                <a:solidFill>
                  <a:schemeClr val="bg1">
                    <a:alpha val="80000"/>
                  </a:schemeClr>
                </a:solidFill>
              </a:rPr>
              <a:t>Forcing Germans to Norway</a:t>
            </a:r>
          </a:p>
          <a:p>
            <a:r>
              <a:rPr lang="sv-SE" sz="2400">
                <a:solidFill>
                  <a:schemeClr val="bg1">
                    <a:alpha val="80000"/>
                  </a:schemeClr>
                </a:solidFill>
              </a:rPr>
              <a:t>Because of the peace terms from Soviet</a:t>
            </a:r>
          </a:p>
        </p:txBody>
      </p:sp>
      <p:pic>
        <p:nvPicPr>
          <p:cNvPr id="1028" name="Picture 4" descr="Visa källbilden">
            <a:extLst>
              <a:ext uri="{FF2B5EF4-FFF2-40B4-BE49-F238E27FC236}">
                <a16:creationId xmlns:a16="http://schemas.microsoft.com/office/drawing/2014/main" id="{B9752995-4D52-F82C-D2AD-05E4BE445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r="31488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036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utomhus, person, militäruniform, stående&#10;&#10;Automatiskt genererad beskrivning">
            <a:extLst>
              <a:ext uri="{FF2B5EF4-FFF2-40B4-BE49-F238E27FC236}">
                <a16:creationId xmlns:a16="http://schemas.microsoft.com/office/drawing/2014/main" id="{C018438F-A411-81B1-1BC6-B190DCD67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612" r="349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59D96-960D-52D7-7B90-8F8FEB55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Gulim"/>
                <a:ea typeface="Gulim"/>
                <a:cs typeface="Calibri Light"/>
              </a:rPr>
              <a:t>the organization was:</a:t>
            </a:r>
            <a:endParaRPr lang="en-US" sz="5400" err="1">
              <a:latin typeface="Gulim"/>
              <a:ea typeface="Guli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C928D-2190-DE85-308A-B22193370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3040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Gulim"/>
                <a:ea typeface="Gulim"/>
                <a:cs typeface="Calibri"/>
              </a:rPr>
              <a:t>established in 1920</a:t>
            </a:r>
          </a:p>
          <a:p>
            <a:r>
              <a:rPr lang="en-US" sz="3600">
                <a:latin typeface="Gulim"/>
                <a:ea typeface="Gulim"/>
                <a:cs typeface="Calibri"/>
              </a:rPr>
              <a:t>disbanded in 1944</a:t>
            </a:r>
          </a:p>
          <a:p>
            <a:r>
              <a:rPr lang="en-US" sz="3600">
                <a:latin typeface="Gulim"/>
                <a:ea typeface="Gulim"/>
                <a:cs typeface="Calibri"/>
              </a:rPr>
              <a:t>voluntary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35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4" descr="En bild som visar text, träd, utomhus, bok&#10;&#10;Automatiskt genererad beskrivning">
            <a:extLst>
              <a:ext uri="{FF2B5EF4-FFF2-40B4-BE49-F238E27FC236}">
                <a16:creationId xmlns:a16="http://schemas.microsoft.com/office/drawing/2014/main" id="{08F31E76-BCF7-BA04-47B6-4184D355D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4347" r="13572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08E1130-299C-FC87-A44C-7C1CF519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  <a:latin typeface="Gulim"/>
                <a:ea typeface="Gulim"/>
                <a:cs typeface="Courier New"/>
              </a:rPr>
              <a:t>The origin of the name</a:t>
            </a:r>
            <a:endParaRPr lang="sv-SE">
              <a:solidFill>
                <a:srgbClr val="FFFFFF"/>
              </a:solidFill>
              <a:latin typeface="Gulim"/>
              <a:ea typeface="Gulim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78B816-8015-8358-8FF1-17DE72C8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2000">
                <a:solidFill>
                  <a:srgbClr val="FFFFFF"/>
                </a:solidFill>
                <a:latin typeface="Gulim"/>
                <a:ea typeface="Gulim"/>
                <a:cs typeface="Calibri"/>
              </a:rPr>
              <a:t>tales of Ensign Ståhl</a:t>
            </a:r>
          </a:p>
          <a:p>
            <a:r>
              <a:rPr lang="sv-SE" sz="2000">
                <a:solidFill>
                  <a:srgbClr val="FFFFFF"/>
                </a:solidFill>
                <a:latin typeface="Gulim"/>
                <a:ea typeface="Gulim"/>
                <a:cs typeface="Calibri"/>
              </a:rPr>
              <a:t>inspiration for the organisation from Runebergs story</a:t>
            </a:r>
          </a:p>
          <a:p>
            <a:r>
              <a:rPr lang="sv-SE" sz="2000">
                <a:solidFill>
                  <a:srgbClr val="FFFFFF"/>
                </a:solidFill>
                <a:latin typeface="Gulim"/>
                <a:ea typeface="Gulim"/>
                <a:cs typeface="Calibri"/>
              </a:rPr>
              <a:t>1808-1809 war</a:t>
            </a:r>
          </a:p>
          <a:p>
            <a:endParaRPr lang="sv-SE" sz="2000">
              <a:solidFill>
                <a:srgbClr val="FFFFFF"/>
              </a:solidFill>
              <a:latin typeface="Gulim"/>
              <a:ea typeface="Gulim"/>
              <a:cs typeface="Calibri"/>
            </a:endParaRPr>
          </a:p>
        </p:txBody>
      </p:sp>
      <p:pic>
        <p:nvPicPr>
          <p:cNvPr id="5" name="Bildobjekt 5">
            <a:extLst>
              <a:ext uri="{FF2B5EF4-FFF2-40B4-BE49-F238E27FC236}">
                <a16:creationId xmlns:a16="http://schemas.microsoft.com/office/drawing/2014/main" id="{908B184B-5943-DE4F-0091-8615A4CDB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7" b="9589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783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7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89E63219-D8A3-D143-723E-D14C61EE3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991"/>
          <a:stretch/>
        </p:blipFill>
        <p:spPr>
          <a:xfrm>
            <a:off x="9512" y="10"/>
            <a:ext cx="12182474" cy="6857990"/>
          </a:xfrm>
          <a:prstGeom prst="rect">
            <a:avLst/>
          </a:prstGeom>
        </p:spPr>
      </p:pic>
      <p:sp>
        <p:nvSpPr>
          <p:cNvPr id="95" name="Rectangle 65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2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5A03FF4-9652-314F-74D2-2DE26C35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sv-SE" err="1">
                <a:cs typeface="Calibri Light"/>
              </a:rPr>
              <a:t>What</a:t>
            </a:r>
            <a:r>
              <a:rPr lang="sv-SE">
                <a:cs typeface="Calibri Light"/>
              </a:rPr>
              <a:t> </a:t>
            </a:r>
            <a:r>
              <a:rPr lang="sv-SE" err="1">
                <a:cs typeface="Calibri Light"/>
              </a:rPr>
              <a:t>did</a:t>
            </a:r>
            <a:r>
              <a:rPr lang="sv-SE">
                <a:cs typeface="Calibri Light"/>
              </a:rPr>
              <a:t> Lottas do and </a:t>
            </a:r>
            <a:r>
              <a:rPr lang="sv-SE" err="1">
                <a:cs typeface="Calibri Light"/>
              </a:rPr>
              <a:t>what´s</a:t>
            </a:r>
            <a:r>
              <a:rPr lang="sv-SE">
                <a:cs typeface="Calibri Light"/>
              </a:rPr>
              <a:t> the symbol?</a:t>
            </a:r>
          </a:p>
        </p:txBody>
      </p:sp>
      <p:sp>
        <p:nvSpPr>
          <p:cNvPr id="96" name="Rectangle 67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2352" y="0"/>
            <a:ext cx="6089647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97CC478-FC8D-4A16-454C-75A0D553B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0" r="13668" b="1"/>
          <a:stretch/>
        </p:blipFill>
        <p:spPr>
          <a:xfrm>
            <a:off x="6742641" y="643466"/>
            <a:ext cx="2312987" cy="2377440"/>
          </a:xfrm>
          <a:prstGeom prst="rect">
            <a:avLst/>
          </a:prstGeom>
        </p:spPr>
      </p:pic>
      <p:pic>
        <p:nvPicPr>
          <p:cNvPr id="8" name="Bildobjekt 4">
            <a:extLst>
              <a:ext uri="{FF2B5EF4-FFF2-40B4-BE49-F238E27FC236}">
                <a16:creationId xmlns:a16="http://schemas.microsoft.com/office/drawing/2014/main" id="{2C567D68-C693-C24C-41F8-329B35460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9" r="387" b="-7"/>
          <a:stretch/>
        </p:blipFill>
        <p:spPr>
          <a:xfrm>
            <a:off x="9216507" y="643468"/>
            <a:ext cx="2312987" cy="2375756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91EDF9-9AA8-91C4-E392-487473B9C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640" y="3798094"/>
            <a:ext cx="4796367" cy="26228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400" dirty="0">
                <a:cs typeface="Calibri" panose="020F0502020204030204"/>
              </a:rPr>
              <a:t>The Lottas took care of the injured soldiers, children, household, men's work </a:t>
            </a:r>
            <a:endParaRPr lang="en-GB" sz="2400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en-GB" sz="2400" dirty="0">
              <a:ea typeface="+mn-lt"/>
              <a:cs typeface="+mn-lt"/>
            </a:endParaRPr>
          </a:p>
          <a:p>
            <a:r>
              <a:rPr lang="en-GB" sz="2400" dirty="0">
                <a:ea typeface="+mn-lt"/>
                <a:cs typeface="+mn-lt"/>
              </a:rPr>
              <a:t>The symbol reminds some people of the Nazi symbol</a:t>
            </a:r>
            <a:endParaRPr lang="en-GB" sz="2400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en-GB" sz="1800">
              <a:cs typeface="Calibri" panose="020F0502020204030204"/>
            </a:endParaRPr>
          </a:p>
          <a:p>
            <a:endParaRPr lang="en-GB" sz="1800">
              <a:cs typeface="Calibri" panose="020F0502020204030204"/>
            </a:endParaRPr>
          </a:p>
          <a:p>
            <a:endParaRPr lang="en-GB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7638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8146E74-EBAE-F492-A09E-0788DCEC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Ideology and politics</a:t>
            </a:r>
          </a:p>
        </p:txBody>
      </p:sp>
      <p:pic>
        <p:nvPicPr>
          <p:cNvPr id="10" name="Bildobjekt 10" descr="En bild som visar byggnad, utomhus, person, står&#10;&#10;Automatiskt genererad beskrivning">
            <a:extLst>
              <a:ext uri="{FF2B5EF4-FFF2-40B4-BE49-F238E27FC236}">
                <a16:creationId xmlns:a16="http://schemas.microsoft.com/office/drawing/2014/main" id="{4408D055-969B-EE2E-C356-1E55177C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7" r="8590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B3A3283-E8E1-68C9-B0F8-CC767C616BD9}"/>
              </a:ext>
            </a:extLst>
          </p:cNvPr>
          <p:cNvSpPr txBox="1"/>
          <p:nvPr/>
        </p:nvSpPr>
        <p:spPr>
          <a:xfrm>
            <a:off x="5811320" y="1642734"/>
            <a:ext cx="6137791" cy="38436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The ideology was to respect and value the previous generations. </a:t>
            </a:r>
            <a:endParaRPr lang="en-US" sz="24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members had set goals in terms of education, morals, behavior and appearance.</a:t>
            </a:r>
            <a:endParaRPr lang="en-US" sz="2400">
              <a:cs typeface="Calibri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The values are centered around religion, home and country.</a:t>
            </a: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After the war in 1918 Finland was divided into winners and losers. </a:t>
            </a:r>
            <a:endParaRPr lang="en-US" sz="2400">
              <a:cs typeface="Calibri"/>
            </a:endParaRP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/>
              <a:t>The Lotta Organization was not politically committed</a:t>
            </a:r>
            <a:endParaRPr lang="en-US" sz="2400">
              <a:cs typeface="Calibri"/>
            </a:endParaRPr>
          </a:p>
          <a:p>
            <a:pPr marL="4572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C83DE02-2E47-D015-91DE-92ECF1F1113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>
              <a:cs typeface="Calibri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F64E38A-B81E-AC4F-5B74-18305669699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232323"/>
              </a:solidFill>
              <a:latin typeface="Noto Sans"/>
              <a:ea typeface="Noto Sans"/>
              <a:cs typeface="Noto Sans"/>
            </a:endParaRPr>
          </a:p>
        </p:txBody>
      </p:sp>
      <p:pic>
        <p:nvPicPr>
          <p:cNvPr id="9" name="Bildobjekt 9" descr="En bild som visar byggnad, utomhus, person, står&#10;&#10;Automatiskt genererad beskrivning">
            <a:extLst>
              <a:ext uri="{FF2B5EF4-FFF2-40B4-BE49-F238E27FC236}">
                <a16:creationId xmlns:a16="http://schemas.microsoft.com/office/drawing/2014/main" id="{B4025CB1-A3DB-1979-9CEA-09BA80C1C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15481801" y="6843713"/>
            <a:ext cx="236065" cy="167745"/>
          </a:xfrm>
        </p:spPr>
      </p:pic>
    </p:spTree>
    <p:extLst>
      <p:ext uri="{BB962C8B-B14F-4D97-AF65-F5344CB8AC3E}">
        <p14:creationId xmlns:p14="http://schemas.microsoft.com/office/powerpoint/2010/main" val="192218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9358DD-E8E8-5FFC-F412-874435E2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 fontScale="90000"/>
          </a:bodyPr>
          <a:lstStyle/>
          <a:p>
            <a:r>
              <a:rPr lang="sv-SE">
                <a:cs typeface="Calibri Light"/>
              </a:rPr>
              <a:t>The operation </a:t>
            </a:r>
            <a:r>
              <a:rPr lang="sv-SE" err="1">
                <a:cs typeface="Calibri Light"/>
              </a:rPr>
              <a:t>of</a:t>
            </a:r>
            <a:r>
              <a:rPr lang="sv-SE">
                <a:cs typeface="Calibri Light"/>
              </a:rPr>
              <a:t> the Lottas and the junior Lottas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EA080C-202A-D1C8-0A51-0C470342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/>
              <a:t>The Lottas were expected to keep the society going, take care of the kids and the soldiers</a:t>
            </a:r>
          </a:p>
          <a:p>
            <a:r>
              <a:rPr lang="en-GB" sz="2000"/>
              <a:t>Bravery, smart, strong, independent, responsible</a:t>
            </a:r>
            <a:endParaRPr lang="en-GB" sz="2000">
              <a:ea typeface="Calibri"/>
              <a:cs typeface="Calibri"/>
            </a:endParaRPr>
          </a:p>
          <a:p>
            <a:r>
              <a:rPr lang="en-GB" sz="2000"/>
              <a:t>Junior Lottas were the same as Lottas but younger, 8-17-year-olds</a:t>
            </a:r>
            <a:endParaRPr lang="en-GB" sz="2000">
              <a:ea typeface="Calibri"/>
              <a:cs typeface="Calibri"/>
            </a:endParaRPr>
          </a:p>
        </p:txBody>
      </p:sp>
      <p:pic>
        <p:nvPicPr>
          <p:cNvPr id="1026" name="Picture 2" descr="Lotta Svärd in English - Lotta Svärd - Verkkomuseo">
            <a:extLst>
              <a:ext uri="{FF2B5EF4-FFF2-40B4-BE49-F238E27FC236}">
                <a16:creationId xmlns:a16="http://schemas.microsoft.com/office/drawing/2014/main" id="{A69BD05E-4E7E-555F-123E-E6236CA50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1" r="-1" b="5374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tta Svärd-organisationen – Wikipedia">
            <a:extLst>
              <a:ext uri="{FF2B5EF4-FFF2-40B4-BE49-F238E27FC236}">
                <a16:creationId xmlns:a16="http://schemas.microsoft.com/office/drawing/2014/main" id="{1DA21156-D969-C9DE-C88D-FB2AD745A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7" r="2" b="8580"/>
          <a:stretch/>
        </p:blipFill>
        <p:spPr bwMode="auto">
          <a:xfrm>
            <a:off x="4716571" y="3802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72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FA1D0-E296-AA39-C5B3-3987C55A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err="1">
                <a:latin typeface="Gill Sans MT"/>
              </a:rPr>
              <a:t>Lottagallery</a:t>
            </a:r>
            <a:r>
              <a:rPr lang="en-US" sz="5200">
                <a:latin typeface="Gill Sans MT"/>
              </a:rPr>
              <a:t> &amp; clothes</a:t>
            </a:r>
            <a:endParaRPr lang="en-US" sz="5200" kern="1200">
              <a:latin typeface="Gill Sans M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23B4FA-DF57-27CE-7BB9-98AB6E2F0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32" r="13083" b="1"/>
          <a:stretch/>
        </p:blipFill>
        <p:spPr>
          <a:xfrm>
            <a:off x="-403185" y="1696074"/>
            <a:ext cx="5803323" cy="389035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BEE976-7D1E-CCD8-53B0-B1FBF0B56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3" r="10322" b="1"/>
          <a:stretch/>
        </p:blipFill>
        <p:spPr>
          <a:xfrm>
            <a:off x="6941351" y="1696073"/>
            <a:ext cx="5803323" cy="389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74299-CF51-A9D7-C341-21D8F3B59419}"/>
              </a:ext>
            </a:extLst>
          </p:cNvPr>
          <p:cNvSpPr txBox="1"/>
          <p:nvPr/>
        </p:nvSpPr>
        <p:spPr>
          <a:xfrm>
            <a:off x="2194983" y="54969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Pirkko </a:t>
            </a:r>
            <a:r>
              <a:rPr lang="en-US" err="1">
                <a:cs typeface="Calibri"/>
              </a:rPr>
              <a:t>Veräjänkorva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3B85A-6BCA-74E2-A772-DCC626A2245A}"/>
              </a:ext>
            </a:extLst>
          </p:cNvPr>
          <p:cNvSpPr txBox="1"/>
          <p:nvPr/>
        </p:nvSpPr>
        <p:spPr>
          <a:xfrm>
            <a:off x="9672109" y="549169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Beda Forsström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A73346A-8080-F2CB-69C1-C149859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7" y="1833033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91EF-BF3F-5EF5-D0DB-F60F9C68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597958"/>
            <a:ext cx="10589684" cy="15372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z="3600" err="1">
                <a:latin typeface="Georgia Pro"/>
                <a:cs typeface="Calibri Light"/>
              </a:rPr>
              <a:t>Why</a:t>
            </a:r>
            <a:r>
              <a:rPr lang="sv-SE" sz="3600">
                <a:latin typeface="Georgia Pro"/>
                <a:cs typeface="Calibri Light"/>
              </a:rPr>
              <a:t> </a:t>
            </a:r>
            <a:r>
              <a:rPr lang="sv-SE" sz="3600" err="1">
                <a:latin typeface="Georgia Pro"/>
                <a:cs typeface="Calibri Light"/>
              </a:rPr>
              <a:t>was</a:t>
            </a:r>
            <a:r>
              <a:rPr lang="sv-SE" sz="3600">
                <a:latin typeface="Georgia Pro"/>
                <a:cs typeface="Calibri Light"/>
              </a:rPr>
              <a:t> the Lotta </a:t>
            </a:r>
            <a:r>
              <a:rPr lang="sv-SE" sz="3600" err="1">
                <a:latin typeface="Georgia Pro"/>
                <a:cs typeface="Calibri Light"/>
              </a:rPr>
              <a:t>organization</a:t>
            </a:r>
            <a:r>
              <a:rPr lang="sv-SE" sz="3600">
                <a:latin typeface="Georgia Pro"/>
                <a:cs typeface="Calibri Light"/>
              </a:rPr>
              <a:t> </a:t>
            </a:r>
            <a:br>
              <a:rPr lang="sv-SE" sz="3600">
                <a:latin typeface="Georgia Pro"/>
                <a:cs typeface="Calibri Light"/>
              </a:rPr>
            </a:br>
            <a:r>
              <a:rPr lang="sv-SE" sz="3600" err="1">
                <a:latin typeface="Georgia Pro"/>
                <a:cs typeface="Calibri Light"/>
              </a:rPr>
              <a:t>disbanded</a:t>
            </a:r>
            <a:r>
              <a:rPr lang="sv-SE" sz="3600">
                <a:latin typeface="Georgia Pro"/>
                <a:cs typeface="Calibri Light"/>
              </a:rPr>
              <a:t> 1944?</a:t>
            </a:r>
            <a:endParaRPr lang="en-US" sz="3600">
              <a:latin typeface="Georgia Pro"/>
              <a:ea typeface="+mj-lt"/>
              <a:cs typeface="+mj-lt"/>
            </a:endParaRPr>
          </a:p>
          <a:p>
            <a:endParaRPr lang="en-US">
              <a:latin typeface="Georgia Pro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62E85D8-2A15-5E6E-5B85-AF372A00A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073" y="883709"/>
            <a:ext cx="3895275" cy="508158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0C110-C3B9-B782-8136-B5B2DB246D0E}"/>
              </a:ext>
            </a:extLst>
          </p:cNvPr>
          <p:cNvSpPr txBox="1"/>
          <p:nvPr/>
        </p:nvSpPr>
        <p:spPr>
          <a:xfrm>
            <a:off x="713317" y="1993900"/>
            <a:ext cx="549486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Stalin was the leader of Soviet-Union and he decided to stop the Lotta Svärd organization after the Continuation war.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Why?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Russia was against the swastika. Because of Hitler a new image of the swastika was formed. It was seen as a fascist symbol.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Before: the meaning of the swastika was well-being. 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Today: it's banned in Germany and Belgium, but not in Finland</a:t>
            </a:r>
          </a:p>
        </p:txBody>
      </p:sp>
    </p:spTree>
    <p:extLst>
      <p:ext uri="{BB962C8B-B14F-4D97-AF65-F5344CB8AC3E}">
        <p14:creationId xmlns:p14="http://schemas.microsoft.com/office/powerpoint/2010/main" val="380142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CFB90-F956-95B4-B90A-7C89DDEB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1158875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sv-SE" err="1">
                <a:latin typeface="Georgia Pro"/>
              </a:rPr>
              <a:t>What</a:t>
            </a:r>
            <a:r>
              <a:rPr lang="sv-SE">
                <a:latin typeface="Georgia Pro"/>
              </a:rPr>
              <a:t> is the </a:t>
            </a:r>
            <a:r>
              <a:rPr lang="sv-SE" err="1">
                <a:latin typeface="Georgia Pro"/>
              </a:rPr>
              <a:t>role</a:t>
            </a:r>
            <a:r>
              <a:rPr lang="sv-SE">
                <a:latin typeface="Georgia Pro"/>
              </a:rPr>
              <a:t> </a:t>
            </a:r>
            <a:r>
              <a:rPr lang="sv-SE" err="1">
                <a:latin typeface="Georgia Pro"/>
              </a:rPr>
              <a:t>of</a:t>
            </a:r>
            <a:r>
              <a:rPr lang="sv-SE">
                <a:latin typeface="Georgia Pro"/>
              </a:rPr>
              <a:t> the Lotta Svärd </a:t>
            </a:r>
            <a:r>
              <a:rPr lang="sv-SE" err="1">
                <a:latin typeface="Georgia Pro"/>
              </a:rPr>
              <a:t>foundation</a:t>
            </a:r>
            <a:r>
              <a:rPr lang="sv-SE">
                <a:latin typeface="Georgia Pro"/>
              </a:rPr>
              <a:t> </a:t>
            </a:r>
            <a:r>
              <a:rPr lang="sv-SE" err="1">
                <a:latin typeface="Georgia Pro"/>
              </a:rPr>
              <a:t>today</a:t>
            </a:r>
            <a:r>
              <a:rPr lang="sv-SE">
                <a:latin typeface="Georgia Pro"/>
              </a:rPr>
              <a:t>?</a:t>
            </a:r>
            <a:endParaRPr lang="en-US">
              <a:latin typeface="Georgia Pro"/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lang="sv-SE">
              <a:latin typeface="Georgia Pro"/>
              <a:ea typeface="+mj-lt"/>
              <a:cs typeface="+mj-lt"/>
            </a:endParaRPr>
          </a:p>
          <a:p>
            <a:endParaRPr lang="en-US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29C6973-7AAE-4F24-5C63-3783EA69C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209" y="1893095"/>
            <a:ext cx="5691314" cy="405500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7A332-849B-4AAA-5AC0-89B956F8ED45}"/>
              </a:ext>
            </a:extLst>
          </p:cNvPr>
          <p:cNvSpPr txBox="1"/>
          <p:nvPr/>
        </p:nvSpPr>
        <p:spPr>
          <a:xfrm>
            <a:off x="776818" y="2258484"/>
            <a:ext cx="502920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1. Support those in need of support</a:t>
            </a:r>
            <a:endParaRPr lang="en-US">
              <a:cs typeface="Calibri" panose="020F0502020204030204"/>
            </a:endParaRPr>
          </a:p>
          <a:p>
            <a:r>
              <a:rPr lang="en-US" sz="2800">
                <a:cs typeface="Calibri"/>
              </a:rPr>
              <a:t>2. Promote caring</a:t>
            </a:r>
          </a:p>
          <a:p>
            <a:r>
              <a:rPr lang="en-US" sz="2800">
                <a:cs typeface="Calibri"/>
              </a:rPr>
              <a:t>3. Provide a channel for good work</a:t>
            </a:r>
          </a:p>
          <a:p>
            <a:r>
              <a:rPr lang="en-US" sz="2800">
                <a:cs typeface="Calibri"/>
              </a:rPr>
              <a:t>4. Respecting the work of the lotta Svärd</a:t>
            </a:r>
          </a:p>
          <a:p>
            <a:r>
              <a:rPr lang="en-US" sz="2800">
                <a:cs typeface="Calibri"/>
              </a:rPr>
              <a:t>5. A memory of the war</a:t>
            </a:r>
          </a:p>
        </p:txBody>
      </p:sp>
    </p:spTree>
    <p:extLst>
      <p:ext uri="{BB962C8B-B14F-4D97-AF65-F5344CB8AC3E}">
        <p14:creationId xmlns:p14="http://schemas.microsoft.com/office/powerpoint/2010/main" val="581826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Bredbild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6" baseType="lpstr">
      <vt:lpstr>Office-tema</vt:lpstr>
      <vt:lpstr>PowerPoint-presentation</vt:lpstr>
      <vt:lpstr>the organization was:</vt:lpstr>
      <vt:lpstr>The origin of the name</vt:lpstr>
      <vt:lpstr>What did Lottas do and what´s the symbol?</vt:lpstr>
      <vt:lpstr>Ideology and politics</vt:lpstr>
      <vt:lpstr>The operation of the Lottas and the junior Lottas</vt:lpstr>
      <vt:lpstr>Lottagallery &amp; clothes</vt:lpstr>
      <vt:lpstr>Why was the Lotta organization  disbanded 1944? </vt:lpstr>
      <vt:lpstr>What is the role of the Lotta Svärd foundation today?  </vt:lpstr>
      <vt:lpstr>Lotta Svärd statue in Kokkola</vt:lpstr>
      <vt:lpstr>Why no statue in Forssa?</vt:lpstr>
      <vt:lpstr>Finland in the World war II  BURDEN- TREASURE</vt:lpstr>
      <vt:lpstr>Winter war</vt:lpstr>
      <vt:lpstr>The continuation war</vt:lpstr>
      <vt:lpstr>Lapland war (1944-1945)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26</cp:revision>
  <dcterms:created xsi:type="dcterms:W3CDTF">2022-05-17T03:19:02Z</dcterms:created>
  <dcterms:modified xsi:type="dcterms:W3CDTF">2022-05-20T07:10:01Z</dcterms:modified>
</cp:coreProperties>
</file>