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>
      <p:cViewPr varScale="1">
        <p:scale>
          <a:sx n="69" d="100"/>
          <a:sy n="69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7C78-0D14-41C7-97C0-EB951569DA0B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4FE9-C78B-46C4-915B-CD4005E1D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1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7C78-0D14-41C7-97C0-EB951569DA0B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4FE9-C78B-46C4-915B-CD4005E1D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4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7C78-0D14-41C7-97C0-EB951569DA0B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4FE9-C78B-46C4-915B-CD4005E1D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2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7C78-0D14-41C7-97C0-EB951569DA0B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4FE9-C78B-46C4-915B-CD4005E1D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7C78-0D14-41C7-97C0-EB951569DA0B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4FE9-C78B-46C4-915B-CD4005E1D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7C78-0D14-41C7-97C0-EB951569DA0B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4FE9-C78B-46C4-915B-CD4005E1D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2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7C78-0D14-41C7-97C0-EB951569DA0B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4FE9-C78B-46C4-915B-CD4005E1D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56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7C78-0D14-41C7-97C0-EB951569DA0B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4FE9-C78B-46C4-915B-CD4005E1D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96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7C78-0D14-41C7-97C0-EB951569DA0B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4FE9-C78B-46C4-915B-CD4005E1D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8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7C78-0D14-41C7-97C0-EB951569DA0B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4FE9-C78B-46C4-915B-CD4005E1D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8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7C78-0D14-41C7-97C0-EB951569DA0B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4FE9-C78B-46C4-915B-CD4005E1D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88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47C78-0D14-41C7-97C0-EB951569DA0B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A4FE9-C78B-46C4-915B-CD4005E1D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XMwqVwbnw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youtube.com/watch?v=eOw120RUPf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49306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pbs.twimg.com/profile_images/2018057517/Washingborough_Acade_351F2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898">
            <a:off x="224478" y="248382"/>
            <a:ext cx="2784452" cy="27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ashingboroughacademy.org/wp-content/uploads/2015/11/washingborough-Coo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215">
            <a:off x="6127065" y="351057"/>
            <a:ext cx="2645655" cy="26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ason O'Rour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8" y="11663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43420" y="516763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This is our Head Teacher </a:t>
            </a:r>
          </a:p>
          <a:p>
            <a:r>
              <a:rPr lang="en-GB" dirty="0" smtClean="0"/>
              <a:t>Mr O’Rourke. 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92896"/>
            <a:ext cx="9252520" cy="2107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We have around 300 pupils in our school and 9 classes. Children start school at 4 years old and leave when they are 11. We also have a nursery where children can come from 3 years old.</a:t>
            </a:r>
            <a:endParaRPr lang="en-GB" dirty="0"/>
          </a:p>
        </p:txBody>
      </p:sp>
      <p:pic>
        <p:nvPicPr>
          <p:cNvPr id="3076" name="Picture 4" descr="https://pbs.twimg.com/media/CwLm5IeWYAAQDl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0" y="4437112"/>
            <a:ext cx="3025709" cy="22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bs.twimg.com/media/C2SAbJwWIAIMV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15" y="4449100"/>
            <a:ext cx="3004826" cy="22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bs.twimg.com/media/C1fapuXXAAEOW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50378"/>
            <a:ext cx="2680296" cy="224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0832"/>
            <a:ext cx="8229600" cy="1143000"/>
          </a:xfrm>
        </p:spPr>
        <p:txBody>
          <a:bodyPr/>
          <a:lstStyle/>
          <a:p>
            <a:r>
              <a:rPr lang="en-GB" dirty="0" smtClean="0"/>
              <a:t>We are a values school! </a:t>
            </a:r>
            <a:endParaRPr lang="en-GB" dirty="0"/>
          </a:p>
        </p:txBody>
      </p:sp>
      <p:pic>
        <p:nvPicPr>
          <p:cNvPr id="6146" name="Picture 2" descr="https://pbs.twimg.com/media/CZVKYrNWYAEhy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22" y="980728"/>
            <a:ext cx="5616625" cy="42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90222" y="60623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https://www.youtube.com/watch?v=TvXMwqVwbnw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79806" y="5268063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Please watch this video to learn more about how we are a values school.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45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rial Black" panose="020B0A04020102020204" pitchFamily="34" charset="0"/>
              </a:rPr>
              <a:t>We love to cook</a:t>
            </a:r>
            <a:endParaRPr lang="en-GB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pbs.twimg.com/media/CcJUIRvWwAAJZk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8068"/>
            <a:ext cx="3850128" cy="287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bs.twimg.com/media/CUk7T_ZWsAQPPI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38400"/>
            <a:ext cx="3299471" cy="32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bs.twimg.com/media/C2XqOF1XUAACk0i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78068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bs.twimg.com/media/C2XeAHoWIAACtpr.jp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6" y="3109479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 have our own school </a:t>
            </a:r>
            <a:r>
              <a:rPr lang="en-GB" dirty="0" smtClean="0"/>
              <a:t>chef and we have won many awards for our kitchen!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 descr="https://pbs.twimg.com/media/C2St4G4XgAIEL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" y="2211791"/>
            <a:ext cx="595266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C19qUZdWQAAls2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268760"/>
            <a:ext cx="366818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4"/>
            <a:ext cx="9144000" cy="114300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We </a:t>
            </a:r>
            <a:r>
              <a:rPr lang="en-GB" sz="3000" dirty="0" smtClean="0"/>
              <a:t>have our own bikes and a bike track on our fields. We enter competitions and we won the Lincoln GP last year!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s://pbs.twimg.com/media/CZ4b51JWIAAGF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1286">
            <a:off x="202091" y="1528861"/>
            <a:ext cx="33483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bs.twimg.com/media/CTmK-CWWEAAUR-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6"/>
          <a:stretch/>
        </p:blipFill>
        <p:spPr bwMode="auto">
          <a:xfrm rot="750967">
            <a:off x="5121603" y="1390530"/>
            <a:ext cx="3394566" cy="252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bs.twimg.com/media/CTHh3gzWwAAiKc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758">
            <a:off x="3757324" y="3918347"/>
            <a:ext cx="4383860" cy="328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love to garden in our lovely grounds!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6" name="Picture 6" descr="https://pbs.twimg.com/media/CQD5YMJWsAA5LU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bs.twimg.com/media/CRXZ-d0VEAAzIq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311">
            <a:off x="4565859" y="1603034"/>
            <a:ext cx="4126032" cy="30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bs.twimg.com/media/CZuApjdWAAAyY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147">
            <a:off x="92593" y="1411326"/>
            <a:ext cx="28575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We </a:t>
            </a:r>
            <a:r>
              <a:rPr lang="en-GB" sz="4000" dirty="0" smtClean="0"/>
              <a:t>enjoy celebrating many festivals and cultures including Chinese </a:t>
            </a:r>
            <a:r>
              <a:rPr lang="en-GB" sz="4000" dirty="0" smtClean="0"/>
              <a:t>New Year!</a:t>
            </a:r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1763688" y="6093296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https://www.youtube.com/watch?v=eOw120RUPfA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445224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is a link to our youngest children making spring rolls. 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49329"/>
            <a:ext cx="2984874" cy="3999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2634"/>
            <a:ext cx="4932040" cy="36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153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We are a values school! </vt:lpstr>
      <vt:lpstr>We love to cook</vt:lpstr>
      <vt:lpstr>We have our own school chef and we have won many awards for our kitchen!</vt:lpstr>
      <vt:lpstr>We have our own bikes and a bike track on our fields. We enter competitions and we won the Lincoln GP last year!</vt:lpstr>
      <vt:lpstr>We love to garden in our lovely grounds!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2016-03-18T12:21:46Z</dcterms:created>
  <dcterms:modified xsi:type="dcterms:W3CDTF">2017-01-17T19:26:13Z</dcterms:modified>
</cp:coreProperties>
</file>