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24fbec524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24fbec524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24fbec52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24fbec5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24fbec6a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24fbec6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24fbec52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24fbec52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24fbec52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24fbec52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24fbec52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24fbec52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24fbec524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24fbec524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24fbec524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24fbec524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24fbec524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24fbec524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youtube.com/watch?v=CBqfxtvjbkI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dbnl.org/tekst/boen003vang01_01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 Poetry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story of Belgium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Assignment 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at ‘The soldier’ by Rupert Brooke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Option 1: Lay-out 1 paragraph with rhythmic typography as seen in the poem ‘Bezette stad’ by van Ostaiijen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Option 2: Read </a:t>
            </a:r>
            <a:r>
              <a:rPr lang="en"/>
              <a:t>expressively</a:t>
            </a:r>
            <a:r>
              <a:rPr lang="en"/>
              <a:t> with your group as seen in the fragment of ‘Boem Paukeslag’.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 World War 1 in Belgium 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Belgium wanted to remain neutral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4/08/1914: German troups invade Belgium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October 1914: Belgium is under German command except for area around Ypres (Westhoek)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August - October: a lot of civilian casualties made during invasion + destruction of cities, villages, libraries…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Cities with the most civilian casualties are known as ‘martyr cities’. (Leuven)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Ypres: before and after 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2213" y="186763"/>
            <a:ext cx="3571875" cy="24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500" y="1017725"/>
            <a:ext cx="3144075" cy="235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1575" y="2477975"/>
            <a:ext cx="3571875" cy="2583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650" y="133700"/>
            <a:ext cx="4410350" cy="260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1950" y="2376550"/>
            <a:ext cx="4410350" cy="2602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Belgium was used in propaganda 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To donate money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To join the army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‘Brave little Belgium’ offered resistance - the English + Irish should follow their example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3403" y="2335928"/>
            <a:ext cx="2434785" cy="280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1" y="73925"/>
            <a:ext cx="3749817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3225" y="73925"/>
            <a:ext cx="370332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Flemish War Poets 	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famous: ‘Bezette stad’ (Occupied city) by Paul van Ostaijen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Expressionist - not a soldier, but a witness to war crimes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Experimenting with typography, placement of words on paper, different languages, fonts, 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https://www.youtube.com/watch?v=CBqfxtvjbkI</a:t>
            </a:r>
            <a:r>
              <a:rPr lang="en"/>
              <a:t> (Boem Paukeslag)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25" y="0"/>
            <a:ext cx="4162575" cy="505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0625" y="12"/>
            <a:ext cx="4045680" cy="505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Daan Boens - soldier / poet </a:t>
            </a:r>
            <a:endParaRPr/>
          </a:p>
        </p:txBody>
      </p:sp>
      <p:sp>
        <p:nvSpPr>
          <p:cNvPr id="113" name="Google Shape;113;p21"/>
          <p:cNvSpPr txBox="1"/>
          <p:nvPr/>
        </p:nvSpPr>
        <p:spPr>
          <a:xfrm>
            <a:off x="431325" y="1330925"/>
            <a:ext cx="6925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Book: ‘Van glorie en lijden - Sonnetten uit de loopgraven aan den Yser’ </a:t>
            </a:r>
            <a:r>
              <a:rPr b="1" lang="en" sz="1500">
                <a:solidFill>
                  <a:schemeClr val="dk1"/>
                </a:solidFill>
              </a:rPr>
              <a:t>(1917)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500">
                <a:solidFill>
                  <a:schemeClr val="dk1"/>
                </a:solidFill>
              </a:rPr>
              <a:t>Of glory and suffering - sonnets from the trenches at the Yser. </a:t>
            </a:r>
            <a:endParaRPr b="1" i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>
                <a:solidFill>
                  <a:schemeClr val="hlink"/>
                </a:solidFill>
                <a:hlinkClick r:id="rId3"/>
              </a:rPr>
              <a:t>https://www.dbnl.org/tekst/boen003vang01_01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2050" y="1889625"/>
            <a:ext cx="2227550" cy="315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