
<file path=[Content_Types].xml><?xml version="1.0" encoding="utf-8"?>
<Types xmlns="http://schemas.openxmlformats.org/package/2006/content-types">
  <Default ContentType="application/x-fontdata" Extension="fntdata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  <p:embeddedFont>
      <p:font typeface="Amatic SC"/>
      <p:regular r:id="rId24"/>
      <p:bold r:id="rId25"/>
    </p:embeddedFont>
    <p:embeddedFont>
      <p:font typeface="Source Code Pr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22" Type="http://schemas.openxmlformats.org/officeDocument/2006/relationships/font" Target="fonts/Roboto-italic.fntdata"/><Relationship Id="rId21" Type="http://schemas.openxmlformats.org/officeDocument/2006/relationships/font" Target="fonts/Roboto-bold.fntdata"/><Relationship Id="rId24" Type="http://schemas.openxmlformats.org/officeDocument/2006/relationships/font" Target="fonts/AmaticSC-regular.fntdata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CodePro-regular.fntdata"/><Relationship Id="rId25" Type="http://schemas.openxmlformats.org/officeDocument/2006/relationships/font" Target="fonts/AmaticSC-bold.fntdata"/><Relationship Id="rId28" Type="http://schemas.openxmlformats.org/officeDocument/2006/relationships/font" Target="fonts/SourceCodePro-italic.fntdata"/><Relationship Id="rId27" Type="http://schemas.openxmlformats.org/officeDocument/2006/relationships/font" Target="fonts/SourceCode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SourceCodePr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fef3d1ab4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fef3d1ab4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fef3d1ab4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fef3d1ab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fef3d1ab4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fef3d1ab4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fef3d1ab4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fef3d1ab4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fef3d1ab4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fef3d1ab4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fef3d1ab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fef3d1ab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fef3d1ab4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fef3d1ab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fef3d1ab4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fef3d1ab4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fef3d1ab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fef3d1ab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fef3d1ab4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fef3d1ab4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fef3d1ab4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fef3d1ab4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fef3d1ab4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fef3d1ab4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fef3d1ab4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fef3d1ab4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LIMERICKS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TEAM 14 : 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There once was a child  named Bart 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who lived in IRELAND and had a big heart (it Salvatore, it Giammarco)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nobody could appreciate his virtue  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He Liked to paint the statues  blue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One day a statue came alive, she kissed him and gave a big fart, that broke poor Bart's heart....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TEAM 1 : 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D9D9F3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once was a horse named Connemara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liked carbonara  (it.giorgia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had a mother that worked in a </a:t>
            </a: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supermarket </a:t>
            </a: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(Carla B,Montpellier)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the mother called Elisabet liked chicken nugget . (Mateo &amp; Lucas)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Now no more carbonara for Connemara, mum brought chips and coka.  (Aggelos &amp; Christina)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team 2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THERE ONCE WAS A RABBIT NAMED BUNNY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 who was very funny (it Laura)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 he ate  carrots everyday (it Martina)</a:t>
            </a:r>
            <a:endParaRPr b="1"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E0D776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Although he had a lot of money,</a:t>
            </a:r>
            <a:r>
              <a:rPr b="1" lang="fr">
                <a:solidFill>
                  <a:srgbClr val="E0D776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fr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he didn’t laugh yesterday :( C.MONTPELLIER Pablo Santos)</a:t>
            </a:r>
            <a:endParaRPr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As he drowned in a pot of expensive honey,  so not funny for little bunny.(Hellen and Pantelisgr)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team 3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2E3338"/>
                </a:solidFill>
                <a:highlight>
                  <a:srgbClr val="E3FFFF"/>
                </a:highlight>
                <a:latin typeface="Roboto"/>
                <a:ea typeface="Roboto"/>
                <a:cs typeface="Roboto"/>
                <a:sym typeface="Roboto"/>
              </a:rPr>
              <a:t>There was once a giraffe in the savannah</a:t>
            </a:r>
            <a:endParaRPr b="1">
              <a:solidFill>
                <a:srgbClr val="2E3338"/>
              </a:solidFill>
              <a:highlight>
                <a:srgbClr val="E3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E3338"/>
              </a:buClr>
              <a:buSzPts val="1800"/>
              <a:buFont typeface="Roboto"/>
              <a:buAutoNum type="arabicPeriod"/>
            </a:pPr>
            <a:r>
              <a:rPr lang="fr">
                <a:solidFill>
                  <a:srgbClr val="2E3338"/>
                </a:solidFill>
                <a:highlight>
                  <a:srgbClr val="E3FFFF"/>
                </a:highlight>
                <a:latin typeface="Roboto"/>
                <a:ea typeface="Roboto"/>
                <a:cs typeface="Roboto"/>
                <a:sym typeface="Roboto"/>
              </a:rPr>
              <a:t>WHO LIKED eating BANANA</a:t>
            </a:r>
            <a:endParaRPr>
              <a:solidFill>
                <a:srgbClr val="2E3338"/>
              </a:solidFill>
              <a:highlight>
                <a:srgbClr val="E3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E3338"/>
              </a:buClr>
              <a:buSzPts val="1800"/>
              <a:buFont typeface="Roboto"/>
              <a:buAutoNum type="arabicPeriod" startAt="2"/>
            </a:pPr>
            <a:r>
              <a:rPr lang="fr">
                <a:solidFill>
                  <a:srgbClr val="2E3338"/>
                </a:solidFill>
                <a:highlight>
                  <a:srgbClr val="E3FFFF"/>
                </a:highlight>
                <a:latin typeface="Roboto"/>
                <a:ea typeface="Roboto"/>
                <a:cs typeface="Roboto"/>
                <a:sym typeface="Roboto"/>
              </a:rPr>
              <a:t>she ate so many</a:t>
            </a:r>
            <a:endParaRPr>
              <a:solidFill>
                <a:srgbClr val="2E3338"/>
              </a:solidFill>
              <a:highlight>
                <a:srgbClr val="E3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E3338"/>
              </a:buClr>
              <a:buSzPts val="1800"/>
              <a:buFont typeface="Roboto"/>
              <a:buAutoNum type="arabicPeriod" startAt="3"/>
            </a:pPr>
            <a:r>
              <a:rPr lang="fr">
                <a:solidFill>
                  <a:srgbClr val="2E3338"/>
                </a:solidFill>
                <a:highlight>
                  <a:srgbClr val="E3FFFF"/>
                </a:highlight>
                <a:latin typeface="Roboto"/>
                <a:ea typeface="Roboto"/>
                <a:cs typeface="Roboto"/>
                <a:sym typeface="Roboto"/>
              </a:rPr>
              <a:t>that she became crazy</a:t>
            </a:r>
            <a:endParaRPr>
              <a:solidFill>
                <a:srgbClr val="2E3338"/>
              </a:solidFill>
              <a:highlight>
                <a:srgbClr val="E3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E3338"/>
              </a:buClr>
              <a:buSzPts val="1800"/>
              <a:buFont typeface="Roboto"/>
              <a:buAutoNum type="arabicPeriod" startAt="4"/>
            </a:pPr>
            <a:r>
              <a:rPr lang="fr">
                <a:solidFill>
                  <a:srgbClr val="2E3338"/>
                </a:solidFill>
                <a:highlight>
                  <a:srgbClr val="E3FFFF"/>
                </a:highlight>
                <a:latin typeface="Roboto"/>
                <a:ea typeface="Roboto"/>
                <a:cs typeface="Roboto"/>
                <a:sym typeface="Roboto"/>
              </a:rPr>
              <a:t>she was sent to the hospital : alleluia. </a:t>
            </a:r>
            <a:endParaRPr>
              <a:solidFill>
                <a:srgbClr val="2E3338"/>
              </a:solidFill>
              <a:highlight>
                <a:srgbClr val="E3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TEAM 4 : 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98600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1 : There once was a  sheep named FLuffy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2 : WHO ATE A LOT OF CANDY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3 :Because it was really hungry (IT Francesco)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4 : But it got sick and it was angry(Alejandro Hernandez)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5 : ashis allergy  made his eyes puffy.(Katerina, GR)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team 5 : 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1 : There once was a sheep  from  Africa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2 : WHO LIKED TO DRINK A LOT OF FANTA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3 : A NASTY  SHEPHERD SHAVED ITS  HAIRS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4 :NOW IT CAN'T  put on airS (=show off)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5 : AFTER SUCH TRAUMA  EVERY NIGHT IT DRINKS WHISKY AND COCA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once was a dog named Spots (Sofia Y, Montpellier)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liked to  play sports (Olga ,GR)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Spots was a very funny and crazy dog(Elias, Nor)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once he tried to catch a frog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jumped in a swamp, but he got stuck in a knot, no more shots for Spots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team 6 : 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1 : There once was A COW CALLED CAROLINE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2 : WHO ALWAYS SAID THAT SHE WAS FINE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3: one  day her friend Federico said..(alvaro and  Lucas 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4: Caroline ,it's  time to get out of bed(Photini &amp; Olga)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5 : And she replied Federico you're out of line !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TEAM 9 : 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1 : There once was a little gnome  from Ireland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2 : WHO WANTED TO GO TO DISNEYLAND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3: He took his backpacks and his rings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4: And went to fight with the vikings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5 :They killed him nice and quick and that was the end of fantasyland.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TEAM 12 : 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There once was a little leprechaun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 and everybody  liked eating his  scone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 One day  he burnt his hand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 and decided that was the end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E3338"/>
                </a:solidFill>
                <a:latin typeface="Roboto"/>
                <a:ea typeface="Roboto"/>
                <a:cs typeface="Roboto"/>
                <a:sym typeface="Roboto"/>
              </a:rPr>
              <a:t> But now he is all alone  on his little throne smelling old cologne...</a:t>
            </a:r>
            <a:endParaRPr>
              <a:solidFill>
                <a:srgbClr val="2E333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