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8"/>
  </p:notesMasterIdLst>
  <p:sldIdLst>
    <p:sldId id="258" r:id="rId2"/>
    <p:sldId id="256" r:id="rId3"/>
    <p:sldId id="267" r:id="rId4"/>
    <p:sldId id="271" r:id="rId5"/>
    <p:sldId id="272" r:id="rId6"/>
    <p:sldId id="273" r:id="rId7"/>
    <p:sldId id="278" r:id="rId8"/>
    <p:sldId id="279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4" r:id="rId19"/>
    <p:sldId id="275" r:id="rId20"/>
    <p:sldId id="276" r:id="rId21"/>
    <p:sldId id="277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gare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5" d="100"/>
          <a:sy n="95" d="100"/>
        </p:scale>
        <p:origin x="216" y="23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65CE8-88C9-4D64-ABAE-A55FA7805BA0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59FA3-8D02-48C9-8C0F-5704234E7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59FA3-8D02-48C9-8C0F-5704234E764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59FA3-8D02-48C9-8C0F-5704234E764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59FA3-8D02-48C9-8C0F-5704234E764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59FA3-8D02-48C9-8C0F-5704234E764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59FA3-8D02-48C9-8C0F-5704234E764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59FA3-8D02-48C9-8C0F-5704234E764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59FA3-8D02-48C9-8C0F-5704234E764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59FA3-8D02-48C9-8C0F-5704234E764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D632-4C3C-4D11-AA3C-B3087130417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87A-8D94-4972-9C36-D216F5E0B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D632-4C3C-4D11-AA3C-B3087130417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87A-8D94-4972-9C36-D216F5E0B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D632-4C3C-4D11-AA3C-B3087130417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87A-8D94-4972-9C36-D216F5E0B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D632-4C3C-4D11-AA3C-B3087130417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87A-8D94-4972-9C36-D216F5E0B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D632-4C3C-4D11-AA3C-B3087130417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87A-8D94-4972-9C36-D216F5E0B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D632-4C3C-4D11-AA3C-B3087130417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87A-8D94-4972-9C36-D216F5E0B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D632-4C3C-4D11-AA3C-B3087130417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87A-8D94-4972-9C36-D216F5E0B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D632-4C3C-4D11-AA3C-B3087130417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87A-8D94-4972-9C36-D216F5E0B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D632-4C3C-4D11-AA3C-B3087130417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87A-8D94-4972-9C36-D216F5E0B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D632-4C3C-4D11-AA3C-B3087130417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87A-8D94-4972-9C36-D216F5E0B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D632-4C3C-4D11-AA3C-B3087130417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87A-8D94-4972-9C36-D216F5E0B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CD632-4C3C-4D11-AA3C-B30871304179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2287A-8D94-4972-9C36-D216F5E0B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slide" Target="slide4.xml"/><Relationship Id="rId1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17" Type="http://schemas.openxmlformats.org/officeDocument/2006/relationships/slide" Target="slide7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11" Type="http://schemas.openxmlformats.org/officeDocument/2006/relationships/slide" Target="slide3.xml"/><Relationship Id="rId5" Type="http://schemas.openxmlformats.org/officeDocument/2006/relationships/image" Target="../media/image3.jpeg"/><Relationship Id="rId15" Type="http://schemas.openxmlformats.org/officeDocument/2006/relationships/slide" Target="slide5.xml"/><Relationship Id="rId10" Type="http://schemas.openxmlformats.org/officeDocument/2006/relationships/image" Target="../media/image6.png"/><Relationship Id="rId19" Type="http://schemas.openxmlformats.org/officeDocument/2006/relationships/image" Target="../media/image11.jpeg"/><Relationship Id="rId4" Type="http://schemas.openxmlformats.org/officeDocument/2006/relationships/image" Target="../media/image2.jpeg"/><Relationship Id="rId9" Type="http://schemas.openxmlformats.org/officeDocument/2006/relationships/slide" Target="slide2.xml"/><Relationship Id="rId1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2.jpeg"/><Relationship Id="rId7" Type="http://schemas.openxmlformats.org/officeDocument/2006/relationships/slide" Target="slide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1.xml"/><Relationship Id="rId5" Type="http://schemas.openxmlformats.org/officeDocument/2006/relationships/slide" Target="slide9.xml"/><Relationship Id="rId10" Type="http://schemas.openxmlformats.org/officeDocument/2006/relationships/image" Target="../media/image15.jpeg"/><Relationship Id="rId4" Type="http://schemas.openxmlformats.org/officeDocument/2006/relationships/image" Target="../media/image2.jpeg"/><Relationship Id="rId9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2.jpeg"/><Relationship Id="rId7" Type="http://schemas.openxmlformats.org/officeDocument/2006/relationships/slide" Target="slide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11" Type="http://schemas.openxmlformats.org/officeDocument/2006/relationships/image" Target="../media/image18.jpeg"/><Relationship Id="rId5" Type="http://schemas.openxmlformats.org/officeDocument/2006/relationships/slide" Target="slide12.xml"/><Relationship Id="rId10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2.jpeg"/><Relationship Id="rId7" Type="http://schemas.openxmlformats.org/officeDocument/2006/relationships/slide" Target="slide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11" Type="http://schemas.openxmlformats.org/officeDocument/2006/relationships/image" Target="../media/image21.jpeg"/><Relationship Id="rId5" Type="http://schemas.openxmlformats.org/officeDocument/2006/relationships/slide" Target="slide15.xml"/><Relationship Id="rId10" Type="http://schemas.openxmlformats.org/officeDocument/2006/relationships/image" Target="../media/image20.jpeg"/><Relationship Id="rId4" Type="http://schemas.openxmlformats.org/officeDocument/2006/relationships/image" Target="../media/image2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2.jpeg"/><Relationship Id="rId7" Type="http://schemas.openxmlformats.org/officeDocument/2006/relationships/slide" Target="slide2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openxmlformats.org/officeDocument/2006/relationships/image" Target="../media/image24.jpeg"/><Relationship Id="rId5" Type="http://schemas.openxmlformats.org/officeDocument/2006/relationships/slide" Target="slide18.xml"/><Relationship Id="rId10" Type="http://schemas.openxmlformats.org/officeDocument/2006/relationships/image" Target="../media/image23.jpeg"/><Relationship Id="rId4" Type="http://schemas.openxmlformats.org/officeDocument/2006/relationships/image" Target="../media/image2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jpeg"/><Relationship Id="rId7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image" Target="../media/image12.jpe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jpeg"/><Relationship Id="rId7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image" Target="../media/image12.jpe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2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slide" Target="slide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0" y="3505200"/>
            <a:ext cx="9144000" cy="3352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apezoid 3"/>
          <p:cNvSpPr/>
          <p:nvPr/>
        </p:nvSpPr>
        <p:spPr>
          <a:xfrm>
            <a:off x="685800" y="1676400"/>
            <a:ext cx="45719" cy="762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zoid 7"/>
          <p:cNvSpPr/>
          <p:nvPr/>
        </p:nvSpPr>
        <p:spPr>
          <a:xfrm rot="5400000">
            <a:off x="-457200" y="1828800"/>
            <a:ext cx="4953000" cy="4038600"/>
          </a:xfrm>
          <a:prstGeom prst="trapezoid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 rot="16200000">
            <a:off x="4724400" y="1905000"/>
            <a:ext cx="4953000" cy="3886200"/>
          </a:xfrm>
          <a:prstGeom prst="trapezoid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Home 20">
            <a:hlinkClick r:id="rId6" action="ppaction://hlinksldjump" highlightClick="1"/>
          </p:cNvPr>
          <p:cNvSpPr/>
          <p:nvPr/>
        </p:nvSpPr>
        <p:spPr>
          <a:xfrm>
            <a:off x="8382000" y="6400800"/>
            <a:ext cx="457200" cy="457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apezoid 21"/>
          <p:cNvSpPr/>
          <p:nvPr/>
        </p:nvSpPr>
        <p:spPr>
          <a:xfrm rot="5400000">
            <a:off x="76200" y="4572000"/>
            <a:ext cx="2362200" cy="685800"/>
          </a:xfrm>
          <a:prstGeom prst="trapezoid">
            <a:avLst/>
          </a:prstGeom>
          <a:solidFill>
            <a:schemeClr val="bg2">
              <a:lumMod val="7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rapezoid 23"/>
          <p:cNvSpPr/>
          <p:nvPr/>
        </p:nvSpPr>
        <p:spPr>
          <a:xfrm rot="5400000" flipH="1" flipV="1">
            <a:off x="6705600" y="4572000"/>
            <a:ext cx="2362200" cy="685800"/>
          </a:xfrm>
          <a:prstGeom prst="trapezoid">
            <a:avLst/>
          </a:prstGeom>
          <a:solidFill>
            <a:schemeClr val="bg2">
              <a:lumMod val="7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apezoid 24"/>
          <p:cNvSpPr/>
          <p:nvPr/>
        </p:nvSpPr>
        <p:spPr>
          <a:xfrm rot="5400000">
            <a:off x="1790700" y="4610100"/>
            <a:ext cx="1752600" cy="457200"/>
          </a:xfrm>
          <a:prstGeom prst="trapezoid">
            <a:avLst/>
          </a:prstGeom>
          <a:solidFill>
            <a:schemeClr val="bg2">
              <a:lumMod val="7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rapezoid 25"/>
          <p:cNvSpPr/>
          <p:nvPr/>
        </p:nvSpPr>
        <p:spPr>
          <a:xfrm rot="16200000" flipH="1">
            <a:off x="5600700" y="4610100"/>
            <a:ext cx="1752600" cy="457200"/>
          </a:xfrm>
          <a:prstGeom prst="trapezoid">
            <a:avLst/>
          </a:prstGeom>
          <a:solidFill>
            <a:schemeClr val="bg2">
              <a:lumMod val="7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886200" y="2362200"/>
            <a:ext cx="1371600" cy="297180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343400" y="4191000"/>
            <a:ext cx="457200" cy="1151467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WELCOME </a:t>
            </a:r>
            <a:endParaRPr lang="ro-RO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</a:t>
            </a:r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ro-RO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“</a:t>
            </a:r>
            <a:r>
              <a:rPr lang="en-US" sz="2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Together against Dropout</a:t>
            </a:r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”</a:t>
            </a:r>
          </a:p>
          <a:p>
            <a:pPr algn="ctr"/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VIRTUAL  ART  EXHIBITION </a:t>
            </a:r>
            <a:endParaRPr lang="en-US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6" name="Picture 35" descr="erasmus-plus.jpg"/>
          <p:cNvPicPr>
            <a:picLocks noChangeAspect="1"/>
          </p:cNvPicPr>
          <p:nvPr/>
        </p:nvPicPr>
        <p:blipFill>
          <a:blip r:embed="rId8"/>
          <a:srcRect l="20968" t="37956" r="20968" b="35996"/>
          <a:stretch>
            <a:fillRect/>
          </a:stretch>
        </p:blipFill>
        <p:spPr>
          <a:xfrm>
            <a:off x="0" y="0"/>
            <a:ext cx="2133600" cy="533400"/>
          </a:xfrm>
          <a:prstGeom prst="rect">
            <a:avLst/>
          </a:prstGeom>
        </p:spPr>
      </p:pic>
      <p:pic>
        <p:nvPicPr>
          <p:cNvPr id="43" name="Picture 42">
            <a:hlinkClick r:id="rId9" action="ppaction://hlinksldjump"/>
            <a:extLst>
              <a:ext uri="{FF2B5EF4-FFF2-40B4-BE49-F238E27FC236}">
                <a16:creationId xmlns="" xmlns:a16="http://schemas.microsoft.com/office/drawing/2014/main" id="{9B2D4895-EC62-4F29-8361-79E7F06A6D38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90600" y="4343399"/>
            <a:ext cx="533400" cy="381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" name="Picture 43" descr="D:\KA229 2019\steaguri\letonia.png">
            <a:hlinkClick r:id="rId11" action="ppaction://hlinksldjump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38400" y="4267200"/>
            <a:ext cx="457200" cy="45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" name="Picture 44" descr="D:\KA229 2019\steaguri\steag-romania.jpg">
            <a:hlinkClick r:id="rId13" action="ppaction://hlinksldjump"/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43400" y="4343400"/>
            <a:ext cx="445394" cy="317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6" name="Picture 45" descr="D:\KA229 2019\steaguri\download.png">
            <a:hlinkClick r:id="rId15" action="ppaction://hlinksldjump"/>
          </p:cNvPr>
          <p:cNvPicPr/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248400" y="4343400"/>
            <a:ext cx="457200" cy="30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7" name="Picture 46" descr="Imagini pentru steag turcia">
            <a:hlinkClick r:id="rId17" action="ppaction://hlinksldjump"/>
          </p:cNvPr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20000" y="4343400"/>
            <a:ext cx="533400" cy="381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8" name="Picture 47" descr="3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077200" y="0"/>
            <a:ext cx="1066800" cy="969682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59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Autor</a:t>
            </a:r>
            <a:r>
              <a:rPr lang="en-US" dirty="0" smtClean="0"/>
              <a:t>: </a:t>
            </a:r>
            <a:r>
              <a:rPr lang="en-US" i="1" dirty="0" err="1" smtClean="0"/>
              <a:t>Dobromir</a:t>
            </a:r>
            <a:r>
              <a:rPr lang="en-US" i="1" dirty="0" smtClean="0"/>
              <a:t> </a:t>
            </a:r>
            <a:r>
              <a:rPr lang="en-US" i="1" dirty="0" err="1" smtClean="0"/>
              <a:t>Ivanov</a:t>
            </a:r>
            <a:endParaRPr lang="en-US" i="1" dirty="0" smtClean="0"/>
          </a:p>
          <a:p>
            <a:endParaRPr lang="en-US" dirty="0" smtClean="0"/>
          </a:p>
          <a:p>
            <a:r>
              <a:rPr lang="en-US" b="1" dirty="0" smtClean="0"/>
              <a:t>Title</a:t>
            </a:r>
            <a:r>
              <a:rPr lang="en-US" dirty="0" smtClean="0"/>
              <a:t>: </a:t>
            </a:r>
            <a:r>
              <a:rPr lang="en-US" i="1" dirty="0" smtClean="0"/>
              <a:t>“Village church”</a:t>
            </a:r>
          </a:p>
          <a:p>
            <a:endParaRPr lang="en-US" dirty="0" smtClean="0"/>
          </a:p>
          <a:p>
            <a:r>
              <a:rPr lang="en-US" b="1" dirty="0" smtClean="0"/>
              <a:t>Description: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/>
              <a:t>The painting represents church built between village houses. </a:t>
            </a:r>
          </a:p>
          <a:p>
            <a:pPr>
              <a:buNone/>
            </a:pPr>
            <a:r>
              <a:rPr lang="en-US" i="1" dirty="0" smtClean="0"/>
              <a:t>	Peace and tranquility</a:t>
            </a:r>
          </a:p>
          <a:p>
            <a:endParaRPr lang="en-US" dirty="0" smtClean="0"/>
          </a:p>
          <a:p>
            <a:endParaRPr lang="en-US" b="1" dirty="0" smtClean="0"/>
          </a:p>
        </p:txBody>
      </p:sp>
      <p:sp>
        <p:nvSpPr>
          <p:cNvPr id="4" name="Action Button: Return 3">
            <a:hlinkClick r:id="rId2" action="ppaction://hlinksldjump" highlightClick="1"/>
          </p:cNvPr>
          <p:cNvSpPr/>
          <p:nvPr/>
        </p:nvSpPr>
        <p:spPr>
          <a:xfrm>
            <a:off x="7924800" y="6172200"/>
            <a:ext cx="381000" cy="3048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88194309_489946261669669_740261475874399846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143000"/>
            <a:ext cx="3692106" cy="2620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79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Autor</a:t>
            </a:r>
            <a:r>
              <a:rPr lang="en-US" dirty="0" smtClean="0"/>
              <a:t>:  </a:t>
            </a:r>
            <a:r>
              <a:rPr lang="en-US" i="1" dirty="0" err="1" smtClean="0"/>
              <a:t>Svetoslav</a:t>
            </a:r>
            <a:r>
              <a:rPr lang="en-US" dirty="0" smtClean="0"/>
              <a:t> </a:t>
            </a:r>
            <a:r>
              <a:rPr lang="en-US" i="1" dirty="0" err="1" smtClean="0"/>
              <a:t>Dudev</a:t>
            </a:r>
            <a:endParaRPr lang="en-US" i="1" dirty="0" smtClean="0"/>
          </a:p>
          <a:p>
            <a:endParaRPr lang="en-US" dirty="0" smtClean="0"/>
          </a:p>
          <a:p>
            <a:r>
              <a:rPr lang="en-US" b="1" dirty="0" smtClean="0"/>
              <a:t>Title</a:t>
            </a:r>
            <a:r>
              <a:rPr lang="en-US" dirty="0" smtClean="0"/>
              <a:t>: </a:t>
            </a:r>
            <a:r>
              <a:rPr lang="en-US" i="1" dirty="0" smtClean="0"/>
              <a:t>“Ruse`s fragments”</a:t>
            </a:r>
          </a:p>
          <a:p>
            <a:endParaRPr lang="en-US" dirty="0" smtClean="0"/>
          </a:p>
          <a:p>
            <a:r>
              <a:rPr lang="en-US" b="1" dirty="0" smtClean="0"/>
              <a:t>Description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/>
              <a:t>Architectural landscape painted  </a:t>
            </a:r>
          </a:p>
          <a:p>
            <a:pPr>
              <a:buNone/>
            </a:pPr>
            <a:r>
              <a:rPr lang="en-US" i="1" dirty="0" smtClean="0"/>
              <a:t>by </a:t>
            </a:r>
            <a:r>
              <a:rPr lang="en-US" i="1" dirty="0" err="1" smtClean="0"/>
              <a:t>colour</a:t>
            </a:r>
            <a:r>
              <a:rPr lang="en-US" i="1" dirty="0" smtClean="0"/>
              <a:t> </a:t>
            </a:r>
            <a:r>
              <a:rPr lang="en-US" i="1" dirty="0" err="1" smtClean="0"/>
              <a:t>penicls</a:t>
            </a:r>
            <a:r>
              <a:rPr lang="en-US" i="1" dirty="0" smtClean="0"/>
              <a:t>. </a:t>
            </a:r>
          </a:p>
          <a:p>
            <a:pPr>
              <a:buNone/>
            </a:pPr>
            <a:r>
              <a:rPr lang="en-US" i="1" dirty="0" smtClean="0"/>
              <a:t>	Represents part of the central street of Ruse city at night.</a:t>
            </a:r>
          </a:p>
          <a:p>
            <a:endParaRPr lang="en-US" dirty="0"/>
          </a:p>
        </p:txBody>
      </p:sp>
      <p:sp>
        <p:nvSpPr>
          <p:cNvPr id="4" name="Action Button: Return 3">
            <a:hlinkClick r:id="rId2" action="ppaction://hlinksldjump" highlightClick="1"/>
          </p:cNvPr>
          <p:cNvSpPr/>
          <p:nvPr/>
        </p:nvSpPr>
        <p:spPr>
          <a:xfrm>
            <a:off x="7924800" y="6172200"/>
            <a:ext cx="381000" cy="3048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87560766_617716365687418_309321106834482790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524000"/>
            <a:ext cx="2292750" cy="3251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114800"/>
          </a:xfrm>
        </p:spPr>
        <p:txBody>
          <a:bodyPr>
            <a:noAutofit/>
          </a:bodyPr>
          <a:lstStyle/>
          <a:p>
            <a:r>
              <a:rPr lang="lv-LV" sz="2400" b="1" dirty="0" smtClean="0"/>
              <a:t>Autor</a:t>
            </a:r>
            <a:r>
              <a:rPr lang="lv-LV" sz="2400" i="1" dirty="0" smtClean="0"/>
              <a:t>: Monta Burkevica</a:t>
            </a:r>
            <a:endParaRPr lang="en-US" sz="2400" i="1" dirty="0" smtClean="0"/>
          </a:p>
          <a:p>
            <a:r>
              <a:rPr lang="lv-LV" sz="2400" b="1" dirty="0" smtClean="0"/>
              <a:t>Title</a:t>
            </a:r>
            <a:r>
              <a:rPr lang="lv-LV" sz="2400" i="1" dirty="0" smtClean="0"/>
              <a:t>: </a:t>
            </a:r>
            <a:r>
              <a:rPr lang="en-US" sz="2400" i="1" dirty="0" smtClean="0"/>
              <a:t>The miracle of the sea </a:t>
            </a:r>
            <a:r>
              <a:rPr lang="lv-LV" sz="2400" i="1" dirty="0" smtClean="0"/>
              <a:t> </a:t>
            </a:r>
            <a:endParaRPr lang="en-US" sz="2400" i="1" dirty="0" smtClean="0"/>
          </a:p>
          <a:p>
            <a:r>
              <a:rPr lang="lv-LV" sz="2400" b="1" dirty="0" smtClean="0"/>
              <a:t>Description</a:t>
            </a:r>
            <a:r>
              <a:rPr lang="lv-LV" sz="2400" i="1" dirty="0" smtClean="0"/>
              <a:t>:</a:t>
            </a:r>
            <a:r>
              <a:rPr lang="ro-RO" sz="2400" i="1" dirty="0" smtClean="0"/>
              <a:t> </a:t>
            </a:r>
            <a:r>
              <a:rPr lang="lv-LV" sz="2400" i="1" dirty="0" smtClean="0"/>
              <a:t>Reproduction</a:t>
            </a:r>
            <a:r>
              <a:rPr lang="en-US" sz="2400" i="1" dirty="0" smtClean="0"/>
              <a:t> </a:t>
            </a:r>
            <a:r>
              <a:rPr lang="lv-LV" sz="2400" i="1" dirty="0" smtClean="0"/>
              <a:t>of</a:t>
            </a:r>
            <a:r>
              <a:rPr lang="en-US" sz="2400" i="1" dirty="0" smtClean="0"/>
              <a:t> </a:t>
            </a:r>
            <a:r>
              <a:rPr lang="lv-LV" sz="2400" i="1" dirty="0" smtClean="0"/>
              <a:t>the</a:t>
            </a:r>
            <a:r>
              <a:rPr lang="en-US" sz="2400" i="1" dirty="0" smtClean="0"/>
              <a:t> </a:t>
            </a:r>
            <a:r>
              <a:rPr lang="lv-LV" sz="2400" i="1" dirty="0" smtClean="0"/>
              <a:t>painting</a:t>
            </a:r>
            <a:r>
              <a:rPr lang="en-US" sz="2400" i="1" dirty="0" smtClean="0"/>
              <a:t> </a:t>
            </a:r>
            <a:r>
              <a:rPr lang="lv-LV" sz="2400" i="1" dirty="0" smtClean="0"/>
              <a:t>by</a:t>
            </a:r>
            <a:r>
              <a:rPr lang="en-US" sz="2400" i="1" dirty="0" smtClean="0"/>
              <a:t> </a:t>
            </a:r>
            <a:r>
              <a:rPr lang="lv-LV" sz="2400" i="1" dirty="0" smtClean="0"/>
              <a:t>the artist Baiba Reder.  </a:t>
            </a:r>
            <a:r>
              <a:rPr lang="en-US" sz="2400" i="1" dirty="0" smtClean="0"/>
              <a:t>Acrylic paints on canvas are used.</a:t>
            </a:r>
            <a:endParaRPr lang="en-US" sz="2400" i="1" dirty="0"/>
          </a:p>
        </p:txBody>
      </p:sp>
      <p:sp>
        <p:nvSpPr>
          <p:cNvPr id="4" name="Action Button: Return 3">
            <a:hlinkClick r:id="rId2" action="ppaction://hlinksldjump" highlightClick="1"/>
          </p:cNvPr>
          <p:cNvSpPr/>
          <p:nvPr/>
        </p:nvSpPr>
        <p:spPr>
          <a:xfrm>
            <a:off x="7924800" y="6172200"/>
            <a:ext cx="381000" cy="3048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:\Users\Zinta\Desktop\Darbi\DSC00080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496951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114800"/>
          </a:xfrm>
        </p:spPr>
        <p:txBody>
          <a:bodyPr>
            <a:normAutofit/>
          </a:bodyPr>
          <a:lstStyle/>
          <a:p>
            <a:r>
              <a:rPr lang="lv-LV" sz="2400" b="1" dirty="0" smtClean="0"/>
              <a:t>Autor</a:t>
            </a:r>
            <a:r>
              <a:rPr lang="lv-LV" sz="2400" dirty="0" smtClean="0"/>
              <a:t>: </a:t>
            </a:r>
            <a:r>
              <a:rPr lang="lv-LV" sz="2400" i="1" dirty="0" smtClean="0"/>
              <a:t>Danija Keita Sarguna</a:t>
            </a:r>
            <a:endParaRPr lang="en-US" sz="2400" i="1" dirty="0" smtClean="0"/>
          </a:p>
          <a:p>
            <a:r>
              <a:rPr lang="lv-LV" sz="2400" b="1" dirty="0" smtClean="0"/>
              <a:t>Title</a:t>
            </a:r>
            <a:r>
              <a:rPr lang="lv-LV" sz="2400" dirty="0" smtClean="0"/>
              <a:t>: </a:t>
            </a:r>
            <a:r>
              <a:rPr lang="lv-LV" sz="2400" i="1" dirty="0" smtClean="0"/>
              <a:t>The</a:t>
            </a:r>
            <a:r>
              <a:rPr lang="en-US" sz="2400" i="1" dirty="0" smtClean="0"/>
              <a:t> </a:t>
            </a:r>
            <a:r>
              <a:rPr lang="lv-LV" sz="2400" i="1" dirty="0" smtClean="0"/>
              <a:t>storm</a:t>
            </a:r>
            <a:endParaRPr lang="en-US" sz="2400" dirty="0" smtClean="0"/>
          </a:p>
          <a:p>
            <a:r>
              <a:rPr lang="lv-LV" sz="2400" b="1" dirty="0" smtClean="0"/>
              <a:t>Description</a:t>
            </a:r>
            <a:r>
              <a:rPr lang="lv-LV" sz="2400" dirty="0" smtClean="0"/>
              <a:t>:  </a:t>
            </a:r>
            <a:r>
              <a:rPr lang="en-US" sz="2400" i="1" dirty="0" smtClean="0"/>
              <a:t>Reproduction of the painting by the artist </a:t>
            </a:r>
            <a:r>
              <a:rPr lang="en-US" sz="2400" i="1" dirty="0" err="1" smtClean="0"/>
              <a:t>Baiba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Reder</a:t>
            </a:r>
            <a:r>
              <a:rPr lang="en-US" sz="2400" i="1" dirty="0" smtClean="0"/>
              <a:t>. Used acrylic paints on canvas with spray  technique.</a:t>
            </a:r>
            <a:endParaRPr lang="en-US" sz="2400" i="1" dirty="0"/>
          </a:p>
        </p:txBody>
      </p:sp>
      <p:sp>
        <p:nvSpPr>
          <p:cNvPr id="4" name="Action Button: Return 3">
            <a:hlinkClick r:id="rId2" action="ppaction://hlinksldjump" highlightClick="1"/>
          </p:cNvPr>
          <p:cNvSpPr/>
          <p:nvPr/>
        </p:nvSpPr>
        <p:spPr>
          <a:xfrm>
            <a:off x="7924800" y="6172200"/>
            <a:ext cx="381000" cy="3048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:\Users\Zinta\Desktop\Darbi\DSC00083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89331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114800"/>
          </a:xfrm>
        </p:spPr>
        <p:txBody>
          <a:bodyPr>
            <a:normAutofit lnSpcReduction="10000"/>
          </a:bodyPr>
          <a:lstStyle/>
          <a:p>
            <a:r>
              <a:rPr lang="lv-LV" sz="2400" b="1" dirty="0" smtClean="0"/>
              <a:t>Autor</a:t>
            </a:r>
            <a:r>
              <a:rPr lang="lv-LV" sz="2400" dirty="0" smtClean="0"/>
              <a:t>: </a:t>
            </a:r>
            <a:r>
              <a:rPr lang="lv-LV" sz="2400" i="1" dirty="0" smtClean="0"/>
              <a:t>Niks Zelvis</a:t>
            </a:r>
            <a:endParaRPr lang="en-US" sz="2400" i="1" dirty="0" smtClean="0"/>
          </a:p>
          <a:p>
            <a:r>
              <a:rPr lang="lv-LV" sz="2400" b="1" dirty="0" smtClean="0"/>
              <a:t>Title</a:t>
            </a:r>
            <a:r>
              <a:rPr lang="lv-LV" sz="2400" dirty="0" smtClean="0"/>
              <a:t>: </a:t>
            </a:r>
            <a:r>
              <a:rPr lang="lv-LV" sz="2400" i="1" dirty="0" smtClean="0"/>
              <a:t>Rose's</a:t>
            </a:r>
            <a:r>
              <a:rPr lang="ro-RO" sz="2400" i="1" dirty="0" smtClean="0"/>
              <a:t> </a:t>
            </a:r>
            <a:r>
              <a:rPr lang="lv-LV" sz="2400" i="1" dirty="0" smtClean="0"/>
              <a:t>life</a:t>
            </a:r>
            <a:endParaRPr lang="en-US" sz="2400" i="1" dirty="0" smtClean="0"/>
          </a:p>
          <a:p>
            <a:r>
              <a:rPr lang="lv-LV" sz="2400" b="1" dirty="0" smtClean="0"/>
              <a:t>Description</a:t>
            </a:r>
            <a:r>
              <a:rPr lang="lv-LV" sz="2400" dirty="0" smtClean="0"/>
              <a:t>: </a:t>
            </a:r>
            <a:r>
              <a:rPr lang="en-US" sz="2400" i="1" dirty="0" smtClean="0"/>
              <a:t>Reproduction of the painting  by  the artist </a:t>
            </a:r>
            <a:r>
              <a:rPr lang="en-US" sz="2400" i="1" dirty="0" err="1" smtClean="0"/>
              <a:t>Baiba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Reder</a:t>
            </a:r>
            <a:r>
              <a:rPr lang="en-US" sz="2400" i="1" dirty="0" smtClean="0"/>
              <a:t>. Used acrylic paints on canvas with spray technique. Used various  tools-brushes, film.</a:t>
            </a:r>
            <a:endParaRPr lang="en-US" sz="2400" i="1" dirty="0"/>
          </a:p>
        </p:txBody>
      </p:sp>
      <p:sp>
        <p:nvSpPr>
          <p:cNvPr id="4" name="Action Button: Return 3">
            <a:hlinkClick r:id="rId2" action="ppaction://hlinksldjump" highlightClick="1"/>
          </p:cNvPr>
          <p:cNvSpPr/>
          <p:nvPr/>
        </p:nvSpPr>
        <p:spPr>
          <a:xfrm>
            <a:off x="7924800" y="6172200"/>
            <a:ext cx="381000" cy="3048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:\Users\Zinta\Desktop\Darbi\DSC00084 (1)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496951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24400"/>
            <a:ext cx="7467600" cy="1752600"/>
          </a:xfrm>
        </p:spPr>
        <p:txBody>
          <a:bodyPr>
            <a:noAutofit/>
          </a:bodyPr>
          <a:lstStyle/>
          <a:p>
            <a:r>
              <a:rPr lang="lv-LV" sz="2400" b="1" dirty="0" smtClean="0"/>
              <a:t>Autor</a:t>
            </a:r>
            <a:r>
              <a:rPr lang="lv-LV" sz="2400" dirty="0" smtClean="0"/>
              <a:t>: </a:t>
            </a:r>
            <a:r>
              <a:rPr lang="en-US" sz="2400" i="1" dirty="0" smtClean="0"/>
              <a:t>Sofia </a:t>
            </a:r>
            <a:r>
              <a:rPr lang="en-US" sz="2400" i="1" dirty="0" err="1" smtClean="0"/>
              <a:t>Birliba</a:t>
            </a:r>
            <a:endParaRPr lang="en-US" sz="2400" i="1" dirty="0" smtClean="0"/>
          </a:p>
          <a:p>
            <a:r>
              <a:rPr lang="lv-LV" sz="2400" b="1" dirty="0" smtClean="0"/>
              <a:t>Title</a:t>
            </a:r>
            <a:r>
              <a:rPr lang="lv-LV" sz="2400" dirty="0" smtClean="0"/>
              <a:t>: </a:t>
            </a:r>
            <a:r>
              <a:rPr lang="en-US" sz="2400" i="1" dirty="0" smtClean="0"/>
              <a:t>Purgatory</a:t>
            </a:r>
            <a:r>
              <a:rPr lang="ro-RO" sz="2400" i="1" dirty="0" smtClean="0"/>
              <a:t>(Purgatoriu)-litografie</a:t>
            </a:r>
            <a:endParaRPr lang="en-US" sz="2400" i="1" dirty="0" smtClean="0"/>
          </a:p>
          <a:p>
            <a:r>
              <a:rPr lang="lv-LV" sz="2400" b="1" dirty="0" smtClean="0"/>
              <a:t>Description</a:t>
            </a:r>
            <a:r>
              <a:rPr lang="lv-LV" sz="2400" dirty="0" smtClean="0"/>
              <a:t>: </a:t>
            </a:r>
            <a:r>
              <a:rPr lang="en-US" sz="2400" i="1" dirty="0" smtClean="0"/>
              <a:t>Reproduction of the painting  by  the artist </a:t>
            </a:r>
            <a:r>
              <a:rPr lang="ro-RO" sz="2400" i="1" dirty="0" err="1" smtClean="0"/>
              <a:t>C</a:t>
            </a:r>
            <a:r>
              <a:rPr lang="en-US" sz="2400" i="1" dirty="0" err="1" smtClean="0"/>
              <a:t>elik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Tutku</a:t>
            </a:r>
            <a:r>
              <a:rPr lang="en-US" sz="2400" i="1" dirty="0" smtClean="0"/>
              <a:t>. Used acrylic paints on canvas. Used various  tools-brushes, film.</a:t>
            </a:r>
            <a:endParaRPr lang="en-US" sz="2400" i="1" dirty="0"/>
          </a:p>
        </p:txBody>
      </p:sp>
      <p:sp>
        <p:nvSpPr>
          <p:cNvPr id="4" name="Action Button: Return 3">
            <a:hlinkClick r:id="rId2" action="ppaction://hlinksldjump" highlightClick="1"/>
          </p:cNvPr>
          <p:cNvSpPr/>
          <p:nvPr/>
        </p:nvSpPr>
        <p:spPr>
          <a:xfrm>
            <a:off x="8382000" y="6248400"/>
            <a:ext cx="381000" cy="3048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MG_2138.JPG"/>
          <p:cNvPicPr>
            <a:picLocks noChangeAspect="1"/>
          </p:cNvPicPr>
          <p:nvPr/>
        </p:nvPicPr>
        <p:blipFill>
          <a:blip r:embed="rId3"/>
          <a:srcRect l="32188" t="7500" r="23750" b="5000"/>
          <a:stretch>
            <a:fillRect/>
          </a:stretch>
        </p:blipFill>
        <p:spPr>
          <a:xfrm rot="5400000">
            <a:off x="2794907" y="431620"/>
            <a:ext cx="3325585" cy="4953000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3200400" cy="4876800"/>
          </a:xfrm>
        </p:spPr>
        <p:txBody>
          <a:bodyPr>
            <a:normAutofit/>
          </a:bodyPr>
          <a:lstStyle/>
          <a:p>
            <a:r>
              <a:rPr lang="lv-LV" sz="2400" b="1" dirty="0" smtClean="0"/>
              <a:t>Autor</a:t>
            </a:r>
            <a:r>
              <a:rPr lang="lv-LV" sz="2400" dirty="0" smtClean="0"/>
              <a:t>: </a:t>
            </a:r>
            <a:r>
              <a:rPr lang="en-US" sz="2400" i="1" dirty="0" err="1" smtClean="0"/>
              <a:t>Andreea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Dobre</a:t>
            </a:r>
            <a:endParaRPr lang="en-US" sz="2400" i="1" dirty="0" smtClean="0"/>
          </a:p>
          <a:p>
            <a:r>
              <a:rPr lang="lv-LV" sz="2400" b="1" dirty="0" smtClean="0"/>
              <a:t>Title</a:t>
            </a:r>
            <a:r>
              <a:rPr lang="lv-LV" sz="2400" dirty="0" smtClean="0"/>
              <a:t>: </a:t>
            </a:r>
            <a:r>
              <a:rPr lang="ro-RO" sz="2400" i="1" dirty="0" smtClean="0"/>
              <a:t>Pretending to be nice(Prefacându-te drăguță)-xilogravură</a:t>
            </a:r>
            <a:endParaRPr lang="en-US" sz="2400" i="1" dirty="0" smtClean="0"/>
          </a:p>
          <a:p>
            <a:r>
              <a:rPr lang="lv-LV" sz="2400" b="1" dirty="0" smtClean="0"/>
              <a:t>Description</a:t>
            </a:r>
            <a:r>
              <a:rPr lang="lv-LV" sz="2400" dirty="0" smtClean="0"/>
              <a:t>: </a:t>
            </a:r>
            <a:r>
              <a:rPr lang="en-US" sz="2400" i="1" dirty="0" smtClean="0"/>
              <a:t>Reproduction of the painting  by  the artist </a:t>
            </a:r>
            <a:r>
              <a:rPr lang="ro-RO" sz="2400" i="1" dirty="0" smtClean="0"/>
              <a:t>Dominika Marek</a:t>
            </a:r>
            <a:r>
              <a:rPr lang="en-US" sz="2400" i="1" dirty="0" smtClean="0"/>
              <a:t>. Used acrylic paints on canvas. </a:t>
            </a:r>
            <a:endParaRPr lang="en-US" sz="2400" i="1" dirty="0"/>
          </a:p>
        </p:txBody>
      </p:sp>
      <p:sp>
        <p:nvSpPr>
          <p:cNvPr id="4" name="Action Button: Return 3">
            <a:hlinkClick r:id="rId2" action="ppaction://hlinksldjump" highlightClick="1"/>
          </p:cNvPr>
          <p:cNvSpPr/>
          <p:nvPr/>
        </p:nvSpPr>
        <p:spPr>
          <a:xfrm>
            <a:off x="7924800" y="6172200"/>
            <a:ext cx="381000" cy="3048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HOTO-2020-09-10-16-47-26.jpg"/>
          <p:cNvPicPr>
            <a:picLocks noChangeAspect="1"/>
          </p:cNvPicPr>
          <p:nvPr/>
        </p:nvPicPr>
        <p:blipFill>
          <a:blip r:embed="rId3"/>
          <a:srcRect l="17864" t="3333" r="12722" b="18889"/>
          <a:stretch>
            <a:fillRect/>
          </a:stretch>
        </p:blipFill>
        <p:spPr>
          <a:xfrm>
            <a:off x="4724400" y="1286934"/>
            <a:ext cx="3581400" cy="464255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</a:t>
            </a:r>
            <a:r>
              <a:rPr lang="ro-RO" dirty="0" smtClean="0"/>
              <a:t>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4191000"/>
            <a:ext cx="5943600" cy="1905000"/>
          </a:xfrm>
        </p:spPr>
        <p:txBody>
          <a:bodyPr>
            <a:normAutofit lnSpcReduction="10000"/>
          </a:bodyPr>
          <a:lstStyle/>
          <a:p>
            <a:r>
              <a:rPr lang="lv-LV" sz="2400" b="1" dirty="0" smtClean="0"/>
              <a:t>Autor</a:t>
            </a:r>
            <a:r>
              <a:rPr lang="lv-LV" sz="2400" dirty="0" smtClean="0"/>
              <a:t>: </a:t>
            </a:r>
            <a:r>
              <a:rPr lang="en-US" sz="2400" i="1" dirty="0" smtClean="0"/>
              <a:t>A</a:t>
            </a:r>
            <a:r>
              <a:rPr lang="ro-RO" sz="2400" i="1" dirty="0" smtClean="0"/>
              <a:t>lexandra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Dobre</a:t>
            </a:r>
            <a:endParaRPr lang="en-US" sz="2400" i="1" dirty="0" smtClean="0"/>
          </a:p>
          <a:p>
            <a:r>
              <a:rPr lang="lv-LV" sz="2400" b="1" dirty="0" smtClean="0"/>
              <a:t>Title</a:t>
            </a:r>
            <a:r>
              <a:rPr lang="lv-LV" sz="2400" dirty="0" smtClean="0"/>
              <a:t>: </a:t>
            </a:r>
            <a:r>
              <a:rPr lang="ro-RO" sz="2400" i="1" dirty="0" smtClean="0"/>
              <a:t>Fereastra atelierului-linogravură</a:t>
            </a:r>
            <a:endParaRPr lang="en-US" sz="2400" i="1" dirty="0" smtClean="0"/>
          </a:p>
          <a:p>
            <a:r>
              <a:rPr lang="lv-LV" sz="2400" b="1" dirty="0" smtClean="0"/>
              <a:t>Description</a:t>
            </a:r>
            <a:r>
              <a:rPr lang="lv-LV" sz="2400" dirty="0" smtClean="0"/>
              <a:t>: </a:t>
            </a:r>
            <a:r>
              <a:rPr lang="ro-RO" sz="2400" dirty="0" smtClean="0"/>
              <a:t> </a:t>
            </a:r>
            <a:r>
              <a:rPr lang="en-US" sz="2400" i="1" dirty="0" smtClean="0"/>
              <a:t>Reproduction of the painting  by  the artist</a:t>
            </a:r>
            <a:r>
              <a:rPr lang="ro-RO" sz="2400" i="1" dirty="0" smtClean="0"/>
              <a:t> Valter Paraschivescu</a:t>
            </a:r>
            <a:r>
              <a:rPr lang="en-US" sz="2400" i="1" dirty="0" smtClean="0"/>
              <a:t> . Used acrylic paints on canvas. </a:t>
            </a:r>
            <a:endParaRPr lang="en-US" sz="2400" i="1" dirty="0"/>
          </a:p>
        </p:txBody>
      </p:sp>
      <p:sp>
        <p:nvSpPr>
          <p:cNvPr id="4" name="Action Button: Return 3">
            <a:hlinkClick r:id="rId2" action="ppaction://hlinksldjump" highlightClick="1"/>
          </p:cNvPr>
          <p:cNvSpPr/>
          <p:nvPr/>
        </p:nvSpPr>
        <p:spPr>
          <a:xfrm>
            <a:off x="7924800" y="6172200"/>
            <a:ext cx="381000" cy="3048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HOTO-2020-09-10-13-34-35.jpg"/>
          <p:cNvPicPr>
            <a:picLocks noChangeAspect="1"/>
          </p:cNvPicPr>
          <p:nvPr/>
        </p:nvPicPr>
        <p:blipFill>
          <a:blip r:embed="rId3"/>
          <a:srcRect l="2593" t="27778" r="1111" b="38889"/>
          <a:stretch>
            <a:fillRect/>
          </a:stretch>
        </p:blipFill>
        <p:spPr>
          <a:xfrm>
            <a:off x="2133600" y="1600200"/>
            <a:ext cx="4953000" cy="228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4191000"/>
            <a:ext cx="7086600" cy="1905000"/>
          </a:xfrm>
        </p:spPr>
        <p:txBody>
          <a:bodyPr>
            <a:normAutofit fontScale="85000" lnSpcReduction="20000"/>
          </a:bodyPr>
          <a:lstStyle/>
          <a:p>
            <a:r>
              <a:rPr lang="lv-LV" sz="2600" b="1" dirty="0" smtClean="0"/>
              <a:t>Autor</a:t>
            </a:r>
            <a:r>
              <a:rPr lang="lv-LV" sz="2600" dirty="0" smtClean="0"/>
              <a:t>: </a:t>
            </a:r>
            <a:r>
              <a:rPr lang="en-US" sz="2600" i="1" dirty="0" smtClean="0"/>
              <a:t>Sara </a:t>
            </a:r>
            <a:r>
              <a:rPr lang="en-US" sz="2600" i="1" dirty="0" err="1" smtClean="0"/>
              <a:t>Benoova</a:t>
            </a:r>
            <a:endParaRPr lang="en-US" sz="2600" i="1" dirty="0" smtClean="0"/>
          </a:p>
          <a:p>
            <a:r>
              <a:rPr lang="lv-LV" sz="2600" b="1" dirty="0" smtClean="0"/>
              <a:t>Title</a:t>
            </a:r>
            <a:r>
              <a:rPr lang="lv-LV" sz="2600" dirty="0" smtClean="0"/>
              <a:t>: </a:t>
            </a:r>
            <a:r>
              <a:rPr lang="en-US" sz="2600" i="1" dirty="0" smtClean="0"/>
              <a:t>Croatia</a:t>
            </a:r>
          </a:p>
          <a:p>
            <a:r>
              <a:rPr lang="lv-LV" sz="2600" b="1" dirty="0" smtClean="0"/>
              <a:t>Description</a:t>
            </a:r>
            <a:r>
              <a:rPr lang="lv-LV" sz="2600" dirty="0" smtClean="0"/>
              <a:t>:</a:t>
            </a:r>
            <a:r>
              <a:rPr lang="en-US" sz="2600" dirty="0" smtClean="0"/>
              <a:t> </a:t>
            </a:r>
          </a:p>
          <a:p>
            <a:pPr>
              <a:buNone/>
            </a:pPr>
            <a:r>
              <a:rPr lang="en-US" sz="2600" dirty="0" smtClean="0"/>
              <a:t>	</a:t>
            </a:r>
            <a:r>
              <a:rPr lang="en-US" sz="2600" i="1" dirty="0" smtClean="0"/>
              <a:t>Reproduction of the painting  by  the artist Gregory Goy . </a:t>
            </a:r>
            <a:r>
              <a:rPr lang="en-GB" sz="2600" i="1" dirty="0" smtClean="0"/>
              <a:t>It´s a picture drawn by </a:t>
            </a:r>
            <a:r>
              <a:rPr lang="en-US" sz="2600" i="1" dirty="0" err="1" smtClean="0"/>
              <a:t>coloured</a:t>
            </a:r>
            <a:r>
              <a:rPr lang="en-US" sz="2600" i="1" dirty="0" smtClean="0"/>
              <a:t> pencils</a:t>
            </a:r>
            <a:r>
              <a:rPr lang="ro-RO" sz="2600" i="1" dirty="0" smtClean="0"/>
              <a:t>, </a:t>
            </a:r>
            <a:r>
              <a:rPr lang="ro-RO" sz="2600" i="1" dirty="0" smtClean="0"/>
              <a:t>combination of materials.</a:t>
            </a:r>
            <a:endParaRPr lang="en-US" sz="2600" i="1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Action Button: Return 3">
            <a:hlinkClick r:id="rId2" action="ppaction://hlinksldjump" highlightClick="1"/>
          </p:cNvPr>
          <p:cNvSpPr/>
          <p:nvPr/>
        </p:nvSpPr>
        <p:spPr>
          <a:xfrm>
            <a:off x="7924800" y="6172200"/>
            <a:ext cx="381000" cy="3048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ara Benoova - Croatia.jpg"/>
          <p:cNvPicPr>
            <a:picLocks noChangeAspect="1"/>
          </p:cNvPicPr>
          <p:nvPr/>
        </p:nvPicPr>
        <p:blipFill>
          <a:blip r:embed="rId3" cstate="print"/>
          <a:srcRect l="14554" r="19954"/>
          <a:stretch>
            <a:fillRect/>
          </a:stretch>
        </p:blipFill>
        <p:spPr>
          <a:xfrm>
            <a:off x="2819400" y="1143000"/>
            <a:ext cx="3962400" cy="294108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4648200" cy="3429000"/>
          </a:xfrm>
        </p:spPr>
        <p:txBody>
          <a:bodyPr>
            <a:normAutofit/>
          </a:bodyPr>
          <a:lstStyle/>
          <a:p>
            <a:r>
              <a:rPr lang="lv-LV" sz="2400" b="1" dirty="0" smtClean="0"/>
              <a:t>Autor</a:t>
            </a:r>
            <a:r>
              <a:rPr lang="lv-LV" sz="2400" dirty="0" smtClean="0"/>
              <a:t>: </a:t>
            </a:r>
            <a:r>
              <a:rPr lang="en-US" sz="2400" i="1" dirty="0" err="1" smtClean="0"/>
              <a:t>Vanesa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Vitaniova</a:t>
            </a:r>
            <a:endParaRPr lang="en-US" sz="2400" i="1" dirty="0" smtClean="0"/>
          </a:p>
          <a:p>
            <a:r>
              <a:rPr lang="lv-LV" sz="2400" b="1" dirty="0" smtClean="0"/>
              <a:t>Title</a:t>
            </a:r>
            <a:r>
              <a:rPr lang="lv-LV" sz="2400" dirty="0" smtClean="0"/>
              <a:t>: </a:t>
            </a:r>
            <a:r>
              <a:rPr lang="en-US" sz="2400" i="1" dirty="0" smtClean="0"/>
              <a:t>Sad women</a:t>
            </a:r>
          </a:p>
          <a:p>
            <a:r>
              <a:rPr lang="lv-LV" sz="2400" b="1" dirty="0" smtClean="0"/>
              <a:t>Description:</a:t>
            </a:r>
            <a:endParaRPr lang="en-US" sz="2400" b="1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i="1" dirty="0" smtClean="0"/>
              <a:t>Reproduction of the painting  by  the artist  </a:t>
            </a:r>
            <a:r>
              <a:rPr lang="en-US" sz="2400" i="1" dirty="0" err="1" smtClean="0"/>
              <a:t>Jelena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Vušurovič</a:t>
            </a:r>
            <a:r>
              <a:rPr lang="en-US" sz="2400" i="1" dirty="0" smtClean="0"/>
              <a:t>. </a:t>
            </a:r>
            <a:r>
              <a:rPr lang="en-GB" sz="2400" i="1" dirty="0" smtClean="0"/>
              <a:t>It´s a picture drawn by </a:t>
            </a:r>
            <a:r>
              <a:rPr lang="en-US" sz="2400" i="1" dirty="0" smtClean="0"/>
              <a:t>p</a:t>
            </a:r>
            <a:r>
              <a:rPr lang="ro-RO" sz="2400" i="1" dirty="0" smtClean="0"/>
              <a:t>aint brush, colours, combination of materials.</a:t>
            </a:r>
            <a:endParaRPr lang="en-US" sz="2400" i="1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Action Button: Return 3">
            <a:hlinkClick r:id="rId2" action="ppaction://hlinksldjump" highlightClick="1"/>
          </p:cNvPr>
          <p:cNvSpPr/>
          <p:nvPr/>
        </p:nvSpPr>
        <p:spPr>
          <a:xfrm>
            <a:off x="7924800" y="6172200"/>
            <a:ext cx="381000" cy="3048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Vanesa Vitaniova - Woman.jpg"/>
          <p:cNvPicPr>
            <a:picLocks noChangeAspect="1"/>
          </p:cNvPicPr>
          <p:nvPr/>
        </p:nvPicPr>
        <p:blipFill>
          <a:blip r:embed="rId3" cstate="print"/>
          <a:srcRect l="15103" t="4990" r="16979"/>
          <a:stretch>
            <a:fillRect/>
          </a:stretch>
        </p:blipFill>
        <p:spPr>
          <a:xfrm rot="5400000">
            <a:off x="5135936" y="1874466"/>
            <a:ext cx="4572001" cy="310907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486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Process 12"/>
          <p:cNvSpPr/>
          <p:nvPr/>
        </p:nvSpPr>
        <p:spPr>
          <a:xfrm>
            <a:off x="0" y="5029200"/>
            <a:ext cx="9144000" cy="1828800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 rot="16200000">
            <a:off x="4953000" y="1676400"/>
            <a:ext cx="5410200" cy="2971800"/>
          </a:xfrm>
          <a:prstGeom prst="trapezoid">
            <a:avLst>
              <a:gd name="adj" fmla="val 17754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990600"/>
            <a:ext cx="3200400" cy="434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rapezoid 22"/>
          <p:cNvSpPr/>
          <p:nvPr/>
        </p:nvSpPr>
        <p:spPr>
          <a:xfrm rot="5400000">
            <a:off x="-1409700" y="1638300"/>
            <a:ext cx="5867400" cy="3048000"/>
          </a:xfrm>
          <a:prstGeom prst="trapezoid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ction Button: Information 36">
            <a:hlinkClick r:id="rId5" action="ppaction://hlinksldjump" highlightClick="1"/>
          </p:cNvPr>
          <p:cNvSpPr/>
          <p:nvPr/>
        </p:nvSpPr>
        <p:spPr>
          <a:xfrm>
            <a:off x="304800" y="5486400"/>
            <a:ext cx="381000" cy="3048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8" name="Action Button: Information 37">
            <a:hlinkClick r:id="rId6" action="ppaction://hlinksldjump" highlightClick="1"/>
          </p:cNvPr>
          <p:cNvSpPr/>
          <p:nvPr/>
        </p:nvSpPr>
        <p:spPr>
          <a:xfrm>
            <a:off x="5715000" y="4800600"/>
            <a:ext cx="304800" cy="3810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9" name="Action Button: Information 38">
            <a:hlinkClick r:id="rId7" action="ppaction://hlinksldjump" highlightClick="1"/>
          </p:cNvPr>
          <p:cNvSpPr/>
          <p:nvPr/>
        </p:nvSpPr>
        <p:spPr>
          <a:xfrm>
            <a:off x="8534400" y="5257800"/>
            <a:ext cx="381000" cy="3810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3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971800" y="228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 </a:t>
            </a:r>
            <a:endParaRPr lang="en-US" sz="4000" b="1" dirty="0"/>
          </a:p>
        </p:txBody>
      </p:sp>
      <p:pic>
        <p:nvPicPr>
          <p:cNvPr id="19" name="Picture 18" descr="88295566_150873662670974_1394273090111799296_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7545">
            <a:off x="78203" y="1285804"/>
            <a:ext cx="2793399" cy="3661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ContrastingRightFacing"/>
            <a:lightRig rig="twoPt" dir="t">
              <a:rot lat="0" lon="0" rev="7200000"/>
            </a:lightRig>
          </a:scene3d>
          <a:sp3d>
            <a:bevelT w="25400" h="19050" prst="relaxedInset"/>
            <a:contourClr>
              <a:srgbClr val="FFFFFF"/>
            </a:contourClr>
          </a:sp3d>
        </p:spPr>
      </p:pic>
      <p:pic>
        <p:nvPicPr>
          <p:cNvPr id="20" name="Picture 19" descr="88194309_489946261669669_7402614758743998464_n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76600" y="1905000"/>
            <a:ext cx="2743200" cy="1947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 descr="87560766_617716365687418_3093211068344827904_n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309656">
            <a:off x="6402838" y="1245728"/>
            <a:ext cx="2590799" cy="3674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ContrastingLef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Action Button: Return 21">
            <a:hlinkClick r:id="rId11" action="ppaction://hlinksldjump" highlightClick="1"/>
          </p:cNvPr>
          <p:cNvSpPr/>
          <p:nvPr/>
        </p:nvSpPr>
        <p:spPr>
          <a:xfrm>
            <a:off x="8534400" y="6324600"/>
            <a:ext cx="4572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95600" y="0"/>
            <a:ext cx="335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PRIMARY SCHOOL ANGEL KINCHEV </a:t>
            </a:r>
            <a:r>
              <a:rPr lang="tr-TR" b="1" dirty="0">
                <a:solidFill>
                  <a:srgbClr val="FFFF00"/>
                </a:solidFill>
              </a:rPr>
              <a:t>, RUSE, 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ctr"/>
            <a:r>
              <a:rPr lang="tr-TR" b="1" dirty="0" smtClean="0">
                <a:solidFill>
                  <a:srgbClr val="FFFF00"/>
                </a:solidFill>
              </a:rPr>
              <a:t>Bulgaria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4191000"/>
            <a:ext cx="5943600" cy="1905000"/>
          </a:xfrm>
        </p:spPr>
        <p:txBody>
          <a:bodyPr>
            <a:normAutofit fontScale="92500" lnSpcReduction="20000"/>
          </a:bodyPr>
          <a:lstStyle/>
          <a:p>
            <a:r>
              <a:rPr lang="lv-LV" sz="2400" b="1" dirty="0" smtClean="0"/>
              <a:t>Autor</a:t>
            </a:r>
            <a:r>
              <a:rPr lang="lv-LV" sz="2400" dirty="0" smtClean="0"/>
              <a:t>: </a:t>
            </a:r>
            <a:r>
              <a:rPr lang="en-US" sz="2400" i="1" dirty="0" smtClean="0"/>
              <a:t>Karolina </a:t>
            </a:r>
            <a:r>
              <a:rPr lang="en-US" sz="2400" i="1" dirty="0" err="1" smtClean="0"/>
              <a:t>Tilimonova</a:t>
            </a:r>
            <a:endParaRPr lang="en-US" sz="2400" i="1" dirty="0" smtClean="0"/>
          </a:p>
          <a:p>
            <a:r>
              <a:rPr lang="lv-LV" sz="2400" b="1" dirty="0" smtClean="0"/>
              <a:t>Title</a:t>
            </a:r>
            <a:r>
              <a:rPr lang="lv-LV" sz="2400" i="1" dirty="0" smtClean="0"/>
              <a:t>: </a:t>
            </a:r>
            <a:r>
              <a:rPr lang="en-US" sz="2400" i="1" dirty="0" smtClean="0"/>
              <a:t>Insanity</a:t>
            </a:r>
          </a:p>
          <a:p>
            <a:r>
              <a:rPr lang="lv-LV" sz="2400" b="1" dirty="0" smtClean="0"/>
              <a:t>Description</a:t>
            </a:r>
            <a:r>
              <a:rPr lang="lv-LV" sz="2400" i="1" dirty="0" smtClean="0"/>
              <a:t>:</a:t>
            </a:r>
            <a:r>
              <a:rPr lang="en-US" sz="2400" i="1" dirty="0" smtClean="0"/>
              <a:t> </a:t>
            </a:r>
          </a:p>
          <a:p>
            <a:pPr>
              <a:buNone/>
            </a:pPr>
            <a:r>
              <a:rPr lang="en-US" sz="2400" i="1" dirty="0" smtClean="0"/>
              <a:t>	Reproduction of the painting  by  the artist </a:t>
            </a:r>
            <a:r>
              <a:rPr lang="en-US" sz="2400" b="1" i="1" dirty="0" err="1" smtClean="0"/>
              <a:t>Jelena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Vušurovic</a:t>
            </a:r>
            <a:r>
              <a:rPr lang="en-US" sz="2400" b="1" i="1" dirty="0" smtClean="0"/>
              <a:t>. </a:t>
            </a:r>
            <a:r>
              <a:rPr lang="en-US" sz="2400" i="1" dirty="0" smtClean="0"/>
              <a:t>  I like w</a:t>
            </a:r>
            <a:r>
              <a:rPr lang="ro-RO" sz="2400" i="1" dirty="0" smtClean="0"/>
              <a:t>indow with coloured walls.</a:t>
            </a:r>
            <a:endParaRPr lang="en-US" sz="2400" i="1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Action Button: Return 3">
            <a:hlinkClick r:id="rId2" action="ppaction://hlinksldjump" highlightClick="1"/>
          </p:cNvPr>
          <p:cNvSpPr/>
          <p:nvPr/>
        </p:nvSpPr>
        <p:spPr>
          <a:xfrm>
            <a:off x="7924800" y="6172200"/>
            <a:ext cx="381000" cy="3048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Karolina Tilimonova - Insan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600200"/>
            <a:ext cx="3505200" cy="199532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057400"/>
            <a:ext cx="5257800" cy="2819400"/>
          </a:xfrm>
        </p:spPr>
        <p:txBody>
          <a:bodyPr>
            <a:normAutofit fontScale="77500" lnSpcReduction="20000"/>
          </a:bodyPr>
          <a:lstStyle/>
          <a:p>
            <a:r>
              <a:rPr lang="lv-LV" sz="3100" b="1" dirty="0" smtClean="0"/>
              <a:t>Autor</a:t>
            </a:r>
            <a:r>
              <a:rPr lang="lv-LV" sz="3100" dirty="0" smtClean="0"/>
              <a:t>: </a:t>
            </a:r>
            <a:r>
              <a:rPr lang="en-US" sz="3100" i="1" dirty="0" err="1" smtClean="0"/>
              <a:t>Dominik</a:t>
            </a:r>
            <a:r>
              <a:rPr lang="en-US" sz="3100" i="1" dirty="0" smtClean="0"/>
              <a:t> </a:t>
            </a:r>
            <a:r>
              <a:rPr lang="en-US" sz="3100" i="1" dirty="0" err="1" smtClean="0"/>
              <a:t>Nalevanko</a:t>
            </a:r>
            <a:endParaRPr lang="en-US" sz="3100" i="1" dirty="0" smtClean="0"/>
          </a:p>
          <a:p>
            <a:r>
              <a:rPr lang="lv-LV" sz="3100" b="1" dirty="0" smtClean="0"/>
              <a:t>Title: </a:t>
            </a:r>
            <a:r>
              <a:rPr lang="en-US" sz="3100" b="1" dirty="0" smtClean="0"/>
              <a:t> </a:t>
            </a:r>
            <a:r>
              <a:rPr lang="en-US" sz="3100" i="1" dirty="0" smtClean="0"/>
              <a:t>Bull</a:t>
            </a:r>
          </a:p>
          <a:p>
            <a:r>
              <a:rPr lang="lv-LV" sz="3100" b="1" dirty="0" smtClean="0"/>
              <a:t>Description</a:t>
            </a:r>
            <a:r>
              <a:rPr lang="lv-LV" sz="3100" dirty="0" smtClean="0"/>
              <a:t>:</a:t>
            </a:r>
            <a:endParaRPr lang="en-US" sz="3100" dirty="0" smtClean="0"/>
          </a:p>
          <a:p>
            <a:pPr>
              <a:buNone/>
            </a:pPr>
            <a:r>
              <a:rPr lang="en-US" sz="3100" dirty="0" smtClean="0"/>
              <a:t>	</a:t>
            </a:r>
            <a:r>
              <a:rPr lang="en-US" sz="3100" i="1" dirty="0" smtClean="0"/>
              <a:t>Reproduction of the painting  by  the artist </a:t>
            </a:r>
            <a:r>
              <a:rPr lang="en-GB" sz="3100" i="1" dirty="0" smtClean="0"/>
              <a:t>Gregory Goy</a:t>
            </a:r>
            <a:r>
              <a:rPr lang="en-US" sz="3100" b="1" i="1" dirty="0" smtClean="0"/>
              <a:t>. </a:t>
            </a:r>
            <a:r>
              <a:rPr lang="en-US" sz="3100" i="1" dirty="0" smtClean="0"/>
              <a:t>  I like </a:t>
            </a:r>
            <a:r>
              <a:rPr lang="en-GB" sz="3100" i="1" dirty="0" smtClean="0"/>
              <a:t>warm, mainly red colours and the object of the painting, the bull. It´s a picture drawn by Oil colours and white paper.</a:t>
            </a:r>
            <a:endParaRPr lang="en-US" sz="3100" i="1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Action Button: Return 3">
            <a:hlinkClick r:id="rId2" action="ppaction://hlinksldjump" highlightClick="1"/>
          </p:cNvPr>
          <p:cNvSpPr/>
          <p:nvPr/>
        </p:nvSpPr>
        <p:spPr>
          <a:xfrm>
            <a:off x="7924800" y="6172200"/>
            <a:ext cx="381000" cy="3048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ominik Nalevanko - Bull.jpg"/>
          <p:cNvPicPr>
            <a:picLocks noChangeAspect="1"/>
          </p:cNvPicPr>
          <p:nvPr/>
        </p:nvPicPr>
        <p:blipFill>
          <a:blip r:embed="rId3" cstate="print"/>
          <a:srcRect l="14554" t="5193" r="24806" b="4990"/>
          <a:stretch>
            <a:fillRect/>
          </a:stretch>
        </p:blipFill>
        <p:spPr>
          <a:xfrm rot="5400000">
            <a:off x="5660138" y="2112261"/>
            <a:ext cx="3657600" cy="263347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4876800" cy="2895600"/>
          </a:xfrm>
        </p:spPr>
        <p:txBody>
          <a:bodyPr>
            <a:normAutofit fontScale="77500" lnSpcReduction="20000"/>
          </a:bodyPr>
          <a:lstStyle/>
          <a:p>
            <a:r>
              <a:rPr lang="lv-LV" sz="2800" b="1" dirty="0" smtClean="0"/>
              <a:t>Autor</a:t>
            </a:r>
            <a:r>
              <a:rPr lang="lv-LV" sz="2800" dirty="0" smtClean="0"/>
              <a:t>: </a:t>
            </a:r>
            <a:r>
              <a:rPr lang="en-US" sz="2800" i="1" dirty="0" smtClean="0"/>
              <a:t>Oliver </a:t>
            </a:r>
            <a:r>
              <a:rPr lang="en-US" sz="2800" i="1" dirty="0" err="1" smtClean="0"/>
              <a:t>Skulka</a:t>
            </a:r>
            <a:endParaRPr lang="en-US" sz="2800" i="1" dirty="0" smtClean="0"/>
          </a:p>
          <a:p>
            <a:r>
              <a:rPr lang="lv-LV" sz="2800" b="1" dirty="0" smtClean="0"/>
              <a:t>Title</a:t>
            </a:r>
            <a:r>
              <a:rPr lang="lv-LV" sz="2800" dirty="0" smtClean="0"/>
              <a:t>: </a:t>
            </a:r>
            <a:r>
              <a:rPr lang="en-US" sz="2800" dirty="0" smtClean="0"/>
              <a:t> </a:t>
            </a:r>
            <a:r>
              <a:rPr lang="en-US" sz="2800" i="1" dirty="0" smtClean="0"/>
              <a:t>Bull</a:t>
            </a:r>
          </a:p>
          <a:p>
            <a:r>
              <a:rPr lang="lv-LV" sz="2800" b="1" dirty="0" smtClean="0"/>
              <a:t>Description:</a:t>
            </a:r>
            <a:endParaRPr lang="en-US" sz="2800" b="1" dirty="0" smtClean="0"/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i="1" dirty="0" smtClean="0"/>
              <a:t>Reproduction of the painting  by  the artist </a:t>
            </a:r>
            <a:r>
              <a:rPr lang="en-GB" sz="2800" i="1" dirty="0" smtClean="0"/>
              <a:t>Gregory Goy</a:t>
            </a:r>
            <a:r>
              <a:rPr lang="en-US" sz="2800" b="1" i="1" dirty="0" smtClean="0"/>
              <a:t>. </a:t>
            </a:r>
            <a:r>
              <a:rPr lang="en-US" sz="2800" i="1" dirty="0" smtClean="0"/>
              <a:t>  I like </a:t>
            </a:r>
            <a:r>
              <a:rPr lang="en-GB" sz="2800" i="1" dirty="0" smtClean="0"/>
              <a:t>warm, mainly red colours and the object of the painting, the bull. It´s a picture drawn by Oil colours and white paper.</a:t>
            </a:r>
            <a:endParaRPr lang="en-US" sz="2800" i="1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Action Button: Return 3">
            <a:hlinkClick r:id="rId2" action="ppaction://hlinksldjump" highlightClick="1"/>
          </p:cNvPr>
          <p:cNvSpPr/>
          <p:nvPr/>
        </p:nvSpPr>
        <p:spPr>
          <a:xfrm>
            <a:off x="7924800" y="6172200"/>
            <a:ext cx="381000" cy="3048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Oliver Skulka - Bull.jpg"/>
          <p:cNvPicPr>
            <a:picLocks noChangeAspect="1"/>
          </p:cNvPicPr>
          <p:nvPr/>
        </p:nvPicPr>
        <p:blipFill>
          <a:blip r:embed="rId3" cstate="print"/>
          <a:srcRect l="12128" t="10183" r="24806"/>
          <a:stretch>
            <a:fillRect/>
          </a:stretch>
        </p:blipFill>
        <p:spPr>
          <a:xfrm rot="5400000">
            <a:off x="4995337" y="1786463"/>
            <a:ext cx="4182526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343400"/>
            <a:ext cx="6934200" cy="1981200"/>
          </a:xfrm>
        </p:spPr>
        <p:txBody>
          <a:bodyPr>
            <a:normAutofit fontScale="62500" lnSpcReduction="20000"/>
          </a:bodyPr>
          <a:lstStyle/>
          <a:p>
            <a:r>
              <a:rPr lang="lv-LV" sz="4200" b="1" dirty="0" smtClean="0"/>
              <a:t>Autor</a:t>
            </a:r>
            <a:r>
              <a:rPr lang="lv-LV" sz="4200" i="1" dirty="0" smtClean="0"/>
              <a:t>: </a:t>
            </a:r>
            <a:r>
              <a:rPr lang="en-US" sz="4200" i="1" dirty="0" err="1" smtClean="0"/>
              <a:t>Sudenaz</a:t>
            </a:r>
            <a:r>
              <a:rPr lang="en-US" sz="4200" i="1" dirty="0" smtClean="0"/>
              <a:t> </a:t>
            </a:r>
            <a:r>
              <a:rPr lang="en-US" sz="4200" i="1" dirty="0" err="1" smtClean="0"/>
              <a:t>Özsoy</a:t>
            </a:r>
            <a:endParaRPr lang="en-US" sz="4200" i="1" dirty="0" smtClean="0"/>
          </a:p>
          <a:p>
            <a:r>
              <a:rPr lang="lv-LV" sz="4200" b="1" dirty="0" smtClean="0"/>
              <a:t>Title</a:t>
            </a:r>
            <a:r>
              <a:rPr lang="lv-LV" sz="4200" i="1" dirty="0" smtClean="0"/>
              <a:t>: </a:t>
            </a:r>
            <a:r>
              <a:rPr lang="en-US" sz="4200" i="1" dirty="0" smtClean="0"/>
              <a:t> Ships</a:t>
            </a:r>
          </a:p>
          <a:p>
            <a:r>
              <a:rPr lang="lv-LV" sz="4200" b="1" dirty="0" smtClean="0"/>
              <a:t>Description:</a:t>
            </a:r>
            <a:r>
              <a:rPr lang="en-US" sz="4200" i="1" dirty="0" smtClean="0"/>
              <a:t>Ships sailing from the island of Saint Helen to retrieve Napoleon's </a:t>
            </a:r>
            <a:r>
              <a:rPr lang="en-US" sz="4200" i="1" dirty="0" err="1" smtClean="0"/>
              <a:t>ashes.Death</a:t>
            </a:r>
            <a:r>
              <a:rPr lang="en-US" sz="4200" i="1" dirty="0" smtClean="0"/>
              <a:t> and sadness.</a:t>
            </a:r>
          </a:p>
          <a:p>
            <a:pPr>
              <a:buNone/>
            </a:pPr>
            <a:endParaRPr lang="en-US" sz="42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Action Button: Return 3">
            <a:hlinkClick r:id="rId2" action="ppaction://hlinksldjump" highlightClick="1"/>
          </p:cNvPr>
          <p:cNvSpPr/>
          <p:nvPr/>
        </p:nvSpPr>
        <p:spPr>
          <a:xfrm>
            <a:off x="8305800" y="6172200"/>
            <a:ext cx="381000" cy="3048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AVE_20200923_243825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143000"/>
            <a:ext cx="4114800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bg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4800600" cy="2667000"/>
          </a:xfrm>
        </p:spPr>
        <p:txBody>
          <a:bodyPr>
            <a:normAutofit/>
          </a:bodyPr>
          <a:lstStyle/>
          <a:p>
            <a:r>
              <a:rPr lang="lv-LV" sz="2400" b="1" dirty="0" smtClean="0"/>
              <a:t>Autor</a:t>
            </a:r>
            <a:r>
              <a:rPr lang="lv-LV" sz="2400" dirty="0" smtClean="0"/>
              <a:t>: </a:t>
            </a:r>
            <a:r>
              <a:rPr lang="en-US" sz="2400" i="1" dirty="0" err="1" smtClean="0"/>
              <a:t>Cennet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Çakar</a:t>
            </a:r>
            <a:endParaRPr lang="en-US" sz="2400" i="1" dirty="0" smtClean="0"/>
          </a:p>
          <a:p>
            <a:r>
              <a:rPr lang="lv-LV" sz="2400" b="1" dirty="0" smtClean="0"/>
              <a:t>Title</a:t>
            </a:r>
            <a:r>
              <a:rPr lang="lv-LV" sz="2400" dirty="0" smtClean="0"/>
              <a:t>: </a:t>
            </a:r>
            <a:r>
              <a:rPr lang="en-US" sz="2400" dirty="0" smtClean="0"/>
              <a:t> </a:t>
            </a:r>
            <a:r>
              <a:rPr lang="en-US" sz="2400" i="1" dirty="0" smtClean="0"/>
              <a:t>Portrait of Napoleon I</a:t>
            </a:r>
          </a:p>
          <a:p>
            <a:r>
              <a:rPr lang="lv-LV" sz="2400" b="1" dirty="0" smtClean="0"/>
              <a:t>Description</a:t>
            </a:r>
            <a:r>
              <a:rPr lang="lv-LV" sz="2400" dirty="0" smtClean="0"/>
              <a:t>:</a:t>
            </a:r>
            <a:r>
              <a:rPr lang="en-US" sz="2400" dirty="0" smtClean="0"/>
              <a:t> </a:t>
            </a:r>
            <a:r>
              <a:rPr lang="en-US" sz="2400" i="1" dirty="0" smtClean="0"/>
              <a:t>Emperor of France the young Napoleon. Brave and strong.</a:t>
            </a:r>
          </a:p>
          <a:p>
            <a:pPr>
              <a:buNone/>
            </a:pPr>
            <a:r>
              <a:rPr lang="en-US" sz="2400" dirty="0" smtClean="0"/>
              <a:t>	</a:t>
            </a:r>
            <a:endParaRPr lang="en-US" sz="20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Action Button: Return 3">
            <a:hlinkClick r:id="rId2" action="ppaction://hlinksldjump" highlightClick="1"/>
          </p:cNvPr>
          <p:cNvSpPr/>
          <p:nvPr/>
        </p:nvSpPr>
        <p:spPr>
          <a:xfrm>
            <a:off x="7924800" y="6172200"/>
            <a:ext cx="381000" cy="3048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AVE_20200923_243959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143000"/>
            <a:ext cx="2743200" cy="436473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bg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4800600" cy="2895600"/>
          </a:xfrm>
        </p:spPr>
        <p:txBody>
          <a:bodyPr>
            <a:normAutofit/>
          </a:bodyPr>
          <a:lstStyle/>
          <a:p>
            <a:r>
              <a:rPr lang="lv-LV" sz="2400" b="1" dirty="0" smtClean="0"/>
              <a:t>Autor</a:t>
            </a:r>
            <a:r>
              <a:rPr lang="lv-LV" sz="2400" dirty="0" smtClean="0"/>
              <a:t>: </a:t>
            </a:r>
            <a:r>
              <a:rPr lang="en-US" sz="2400" i="1" dirty="0" err="1" smtClean="0"/>
              <a:t>Ege</a:t>
            </a:r>
            <a:r>
              <a:rPr lang="en-US" sz="2400" i="1" dirty="0" smtClean="0"/>
              <a:t> Ay</a:t>
            </a:r>
          </a:p>
          <a:p>
            <a:r>
              <a:rPr lang="lv-LV" sz="2400" b="1" dirty="0" smtClean="0"/>
              <a:t>Title: </a:t>
            </a:r>
            <a:r>
              <a:rPr lang="en-US" sz="2400" b="1" dirty="0" smtClean="0"/>
              <a:t> </a:t>
            </a:r>
            <a:r>
              <a:rPr lang="en-US" sz="2400" i="1" dirty="0" smtClean="0"/>
              <a:t>The Last Phase</a:t>
            </a:r>
          </a:p>
          <a:p>
            <a:r>
              <a:rPr lang="lv-LV" sz="2400" b="1" dirty="0" smtClean="0"/>
              <a:t>Description</a:t>
            </a:r>
            <a:r>
              <a:rPr lang="lv-LV" sz="2400" dirty="0" smtClean="0"/>
              <a:t>:</a:t>
            </a:r>
            <a:r>
              <a:rPr lang="en-US" sz="2400" dirty="0" smtClean="0"/>
              <a:t> </a:t>
            </a:r>
            <a:r>
              <a:rPr lang="en-US" sz="2400" i="1" dirty="0" smtClean="0"/>
              <a:t>Napoleon living the last phase of his life on the island St. Helen. Sad and tired.</a:t>
            </a:r>
          </a:p>
          <a:p>
            <a:pPr>
              <a:buNone/>
            </a:pPr>
            <a:r>
              <a:rPr lang="en-US" sz="2400" i="1" dirty="0" smtClean="0"/>
              <a:t>	</a:t>
            </a:r>
            <a:endParaRPr lang="en-US" sz="2000" i="1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Action Button: Return 3">
            <a:hlinkClick r:id="rId2" action="ppaction://hlinksldjump" highlightClick="1"/>
          </p:cNvPr>
          <p:cNvSpPr/>
          <p:nvPr/>
        </p:nvSpPr>
        <p:spPr>
          <a:xfrm>
            <a:off x="7924800" y="6172200"/>
            <a:ext cx="381000" cy="3048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G_20200922_130626.jpg"/>
          <p:cNvPicPr>
            <a:picLocks noChangeAspect="1"/>
          </p:cNvPicPr>
          <p:nvPr/>
        </p:nvPicPr>
        <p:blipFill>
          <a:blip r:embed="rId3" cstate="print"/>
          <a:srcRect l="19072" t="14089" r="3093" b="10997"/>
          <a:stretch>
            <a:fillRect/>
          </a:stretch>
        </p:blipFill>
        <p:spPr>
          <a:xfrm rot="5400000">
            <a:off x="4653751" y="1823249"/>
            <a:ext cx="4343400" cy="313530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bg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91238303"/>
              </p:ext>
            </p:extLst>
          </p:nvPr>
        </p:nvGraphicFramePr>
        <p:xfrm>
          <a:off x="1371600" y="2362200"/>
          <a:ext cx="6434526" cy="36101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72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172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18265">
                <a:tc gridSpan="2">
                  <a:txBody>
                    <a:bodyPr/>
                    <a:lstStyle/>
                    <a:p>
                      <a:pPr algn="ctr"/>
                      <a:r>
                        <a:rPr lang="ro-RO" b="1" dirty="0">
                          <a:solidFill>
                            <a:srgbClr val="002060"/>
                          </a:solidFill>
                        </a:rPr>
                        <a:t>          </a:t>
                      </a:r>
                      <a:r>
                        <a:rPr lang="it-IT" b="1" dirty="0">
                          <a:solidFill>
                            <a:srgbClr val="002060"/>
                          </a:solidFill>
                        </a:rPr>
                        <a:t>ȘCOALA GIMNAZIALĂ NR. 4, MORENI,</a:t>
                      </a:r>
                      <a:r>
                        <a:rPr lang="ro-RO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it-IT" b="1" dirty="0">
                          <a:solidFill>
                            <a:srgbClr val="002060"/>
                          </a:solidFill>
                        </a:rPr>
                        <a:t>Romania</a:t>
                      </a:r>
                      <a:endParaRPr lang="ro-RO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o-RO" b="1" dirty="0" smtClean="0">
                          <a:solidFill>
                            <a:srgbClr val="002060"/>
                          </a:solidFill>
                        </a:rPr>
                        <a:t>COORD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I</a:t>
                      </a:r>
                      <a:r>
                        <a:rPr lang="ro-RO" b="1" dirty="0" smtClean="0">
                          <a:solidFill>
                            <a:srgbClr val="002060"/>
                          </a:solidFill>
                        </a:rPr>
                        <a:t>NATOR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2013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GAZI MUSTAFA KEMAL ORTAOKULU, NAZILI, Turkey</a:t>
                      </a:r>
                      <a:endParaRPr lang="ro-RO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sv-SE" b="1" dirty="0">
                          <a:solidFill>
                            <a:srgbClr val="002060"/>
                          </a:solidFill>
                        </a:rPr>
                        <a:t>BERZUPES SPECIALA INTERNATPAMATSKOLA, DOBELE, Latvia</a:t>
                      </a:r>
                    </a:p>
                    <a:p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170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ZÁKLADNÁ ŠKOLA VEĽKÁ IDA, VEĽKÁ IDA, Slovakia</a:t>
                      </a:r>
                    </a:p>
                    <a:p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669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48200" y="4876800"/>
            <a:ext cx="2880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PRIMARY SCHOOL ANGEL KINCHEV </a:t>
            </a:r>
            <a:r>
              <a:rPr lang="tr-TR" b="1" dirty="0"/>
              <a:t>, RUSE, </a:t>
            </a:r>
            <a:endParaRPr lang="en-US" b="1" dirty="0" smtClean="0"/>
          </a:p>
          <a:p>
            <a:r>
              <a:rPr lang="tr-TR" b="1" dirty="0" smtClean="0"/>
              <a:t>Bulgaria</a:t>
            </a:r>
            <a:endParaRPr lang="en-US" b="1" dirty="0"/>
          </a:p>
        </p:txBody>
      </p:sp>
      <p:pic>
        <p:nvPicPr>
          <p:cNvPr id="9" name="Picture 8" descr="D:\KA229 2019\steaguri\steag-romani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667000"/>
            <a:ext cx="113793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magini pentru steag turci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038600"/>
            <a:ext cx="1219200" cy="64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D:\KA229 2019\steaguri\letonia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3886200"/>
            <a:ext cx="119338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D:\KA229 2019\steaguri\download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5257800"/>
            <a:ext cx="1219200" cy="59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0" y="0"/>
            <a:ext cx="1066800" cy="113442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14401" y="145417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TOGETHER AGAINST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DROPOUT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0400" y="1981200"/>
            <a:ext cx="3166424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o-RO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2019-1-RO01-KA229-063155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B2D4895-EC62-4F29-8361-79E7F06A6D3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05600" y="5257800"/>
            <a:ext cx="1066800" cy="605484"/>
          </a:xfrm>
          <a:prstGeom prst="rect">
            <a:avLst/>
          </a:prstGeom>
        </p:spPr>
      </p:pic>
      <p:sp>
        <p:nvSpPr>
          <p:cNvPr id="14" name="Action Button: Return 13">
            <a:hlinkClick r:id="rId9" action="ppaction://hlinksldjump" highlightClick="1"/>
          </p:cNvPr>
          <p:cNvSpPr/>
          <p:nvPr/>
        </p:nvSpPr>
        <p:spPr>
          <a:xfrm>
            <a:off x="8382000" y="6248400"/>
            <a:ext cx="4572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14400" y="6248400"/>
            <a:ext cx="723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Project funded by the European Commission through the Erasmus + Program. This material reflects only  the opinion of the authors and does not necessarily represent the official position of the AN or the European Commission.</a:t>
            </a:r>
            <a:endParaRPr lang="en-US" sz="1000" b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486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Process 12"/>
          <p:cNvSpPr/>
          <p:nvPr/>
        </p:nvSpPr>
        <p:spPr>
          <a:xfrm>
            <a:off x="0" y="5029200"/>
            <a:ext cx="9144000" cy="1828800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 rot="16200000">
            <a:off x="4953000" y="1676400"/>
            <a:ext cx="5410200" cy="2971800"/>
          </a:xfrm>
          <a:prstGeom prst="trapezoid">
            <a:avLst>
              <a:gd name="adj" fmla="val 17754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990600"/>
            <a:ext cx="3200400" cy="434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rapezoid 22"/>
          <p:cNvSpPr/>
          <p:nvPr/>
        </p:nvSpPr>
        <p:spPr>
          <a:xfrm rot="5400000">
            <a:off x="-1409700" y="1638300"/>
            <a:ext cx="5867400" cy="3048000"/>
          </a:xfrm>
          <a:prstGeom prst="trapezoid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ction Button: Information 36">
            <a:hlinkClick r:id="rId5" action="ppaction://hlinksldjump" highlightClick="1"/>
          </p:cNvPr>
          <p:cNvSpPr/>
          <p:nvPr/>
        </p:nvSpPr>
        <p:spPr>
          <a:xfrm>
            <a:off x="304800" y="5486400"/>
            <a:ext cx="381000" cy="3048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8" name="Action Button: Information 37">
            <a:hlinkClick r:id="rId6" action="ppaction://hlinksldjump" highlightClick="1"/>
          </p:cNvPr>
          <p:cNvSpPr/>
          <p:nvPr/>
        </p:nvSpPr>
        <p:spPr>
          <a:xfrm>
            <a:off x="5715000" y="4800600"/>
            <a:ext cx="304800" cy="3810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9" name="Action Button: Information 38">
            <a:hlinkClick r:id="rId7" action="ppaction://hlinksldjump" highlightClick="1"/>
          </p:cNvPr>
          <p:cNvSpPr/>
          <p:nvPr/>
        </p:nvSpPr>
        <p:spPr>
          <a:xfrm>
            <a:off x="8534400" y="5257800"/>
            <a:ext cx="381000" cy="3810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971800" y="228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22" name="Action Button: Return 21">
            <a:hlinkClick r:id="rId8" action="ppaction://hlinksldjump" highlightClick="1"/>
          </p:cNvPr>
          <p:cNvSpPr/>
          <p:nvPr/>
        </p:nvSpPr>
        <p:spPr>
          <a:xfrm>
            <a:off x="8534400" y="6324600"/>
            <a:ext cx="4572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C:\Users\Zinta\Desktop\Darbi\DSC00084 (1).JPG"/>
          <p:cNvPicPr/>
          <p:nvPr/>
        </p:nvPicPr>
        <p:blipFill>
          <a:blip r:embed="rId9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09800"/>
            <a:ext cx="25908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15" descr="C:\Users\Zinta\Desktop\Darbi\DSC00083.JPG"/>
          <p:cNvPicPr/>
          <p:nvPr/>
        </p:nvPicPr>
        <p:blipFill>
          <a:blip r:embed="rId10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3018155" cy="228313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Picture 16" descr="C:\Users\Zinta\Desktop\Darbi\DSC00080.JPG"/>
          <p:cNvPicPr/>
          <p:nvPr/>
        </p:nvPicPr>
        <p:blipFill>
          <a:blip r:embed="rId11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2667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2895600" y="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>
                <a:solidFill>
                  <a:srgbClr val="FFFF00"/>
                </a:solidFill>
              </a:rPr>
              <a:t>BERZUPES SPECIALA INTERNATPAMATSKOLA, DOBELE, Latvia</a:t>
            </a:r>
            <a:endParaRPr lang="sv-SE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486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Process 12"/>
          <p:cNvSpPr/>
          <p:nvPr/>
        </p:nvSpPr>
        <p:spPr>
          <a:xfrm>
            <a:off x="0" y="5029200"/>
            <a:ext cx="9144000" cy="1828800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 rot="16200000">
            <a:off x="4953000" y="1676400"/>
            <a:ext cx="5410200" cy="2971800"/>
          </a:xfrm>
          <a:prstGeom prst="trapezoid">
            <a:avLst>
              <a:gd name="adj" fmla="val 17754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990600"/>
            <a:ext cx="3200400" cy="434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rapezoid 22"/>
          <p:cNvSpPr/>
          <p:nvPr/>
        </p:nvSpPr>
        <p:spPr>
          <a:xfrm rot="5400000">
            <a:off x="-1409700" y="1638300"/>
            <a:ext cx="5867400" cy="3048000"/>
          </a:xfrm>
          <a:prstGeom prst="trapezoid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ction Button: Information 36">
            <a:hlinkClick r:id="rId5" action="ppaction://hlinksldjump" highlightClick="1"/>
          </p:cNvPr>
          <p:cNvSpPr/>
          <p:nvPr/>
        </p:nvSpPr>
        <p:spPr>
          <a:xfrm>
            <a:off x="304800" y="5486400"/>
            <a:ext cx="381000" cy="3048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7</a:t>
            </a:r>
            <a:endParaRPr lang="en-US" dirty="0"/>
          </a:p>
        </p:txBody>
      </p:sp>
      <p:sp>
        <p:nvSpPr>
          <p:cNvPr id="38" name="Action Button: Information 37">
            <a:hlinkClick r:id="rId6" action="ppaction://hlinksldjump" highlightClick="1"/>
          </p:cNvPr>
          <p:cNvSpPr/>
          <p:nvPr/>
        </p:nvSpPr>
        <p:spPr>
          <a:xfrm>
            <a:off x="5715000" y="4800600"/>
            <a:ext cx="304800" cy="3810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8</a:t>
            </a:r>
            <a:endParaRPr lang="en-US" dirty="0"/>
          </a:p>
        </p:txBody>
      </p:sp>
      <p:sp>
        <p:nvSpPr>
          <p:cNvPr id="39" name="Action Button: Information 38">
            <a:hlinkClick r:id="rId7" action="ppaction://hlinksldjump" highlightClick="1"/>
          </p:cNvPr>
          <p:cNvSpPr/>
          <p:nvPr/>
        </p:nvSpPr>
        <p:spPr>
          <a:xfrm>
            <a:off x="8534400" y="5257800"/>
            <a:ext cx="381000" cy="3810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 smtClean="0"/>
              <a:t>9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819400" y="2286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solidFill>
                  <a:srgbClr val="FFFF00"/>
                </a:solidFill>
              </a:rPr>
              <a:t>ȘCOALA GIMNAZIALĂ NR. 4 MORENI, ROMANIA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2" name="Action Button: Return 21">
            <a:hlinkClick r:id="rId8" action="ppaction://hlinksldjump" highlightClick="1"/>
          </p:cNvPr>
          <p:cNvSpPr/>
          <p:nvPr/>
        </p:nvSpPr>
        <p:spPr>
          <a:xfrm>
            <a:off x="8534400" y="6324600"/>
            <a:ext cx="4572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IMG_2138.JPG"/>
          <p:cNvPicPr>
            <a:picLocks noChangeAspect="1"/>
          </p:cNvPicPr>
          <p:nvPr/>
        </p:nvPicPr>
        <p:blipFill>
          <a:blip r:embed="rId9"/>
          <a:srcRect l="32188" t="7500" r="23750" b="5000"/>
          <a:stretch>
            <a:fillRect/>
          </a:stretch>
        </p:blipFill>
        <p:spPr>
          <a:xfrm rot="5400000">
            <a:off x="478351" y="1925060"/>
            <a:ext cx="2056308" cy="2778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 descr="PHOTO-2020-09-10-16-47-26.jpg"/>
          <p:cNvPicPr>
            <a:picLocks noChangeAspect="1"/>
          </p:cNvPicPr>
          <p:nvPr/>
        </p:nvPicPr>
        <p:blipFill>
          <a:blip r:embed="rId10"/>
          <a:srcRect l="17864" t="3333" r="12722" b="18889"/>
          <a:stretch>
            <a:fillRect/>
          </a:stretch>
        </p:blipFill>
        <p:spPr>
          <a:xfrm>
            <a:off x="3276600" y="1219200"/>
            <a:ext cx="2693126" cy="3491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 descr="PHOTO-2020-09-10-13-34-35.jpg"/>
          <p:cNvPicPr>
            <a:picLocks noChangeAspect="1"/>
          </p:cNvPicPr>
          <p:nvPr/>
        </p:nvPicPr>
        <p:blipFill>
          <a:blip r:embed="rId11"/>
          <a:srcRect l="2593" t="27778" r="1111" b="38889"/>
          <a:stretch>
            <a:fillRect/>
          </a:stretch>
        </p:blipFill>
        <p:spPr>
          <a:xfrm>
            <a:off x="6324600" y="2514600"/>
            <a:ext cx="2667000" cy="1548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5486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Process 12"/>
          <p:cNvSpPr/>
          <p:nvPr/>
        </p:nvSpPr>
        <p:spPr>
          <a:xfrm>
            <a:off x="0" y="5029200"/>
            <a:ext cx="9144000" cy="1828800"/>
          </a:xfrm>
          <a:prstGeom prst="flowChart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 rot="16200000">
            <a:off x="4953000" y="1676400"/>
            <a:ext cx="5410200" cy="2971800"/>
          </a:xfrm>
          <a:prstGeom prst="trapezoid">
            <a:avLst>
              <a:gd name="adj" fmla="val 17754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990600"/>
            <a:ext cx="3200400" cy="434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rapezoid 22"/>
          <p:cNvSpPr/>
          <p:nvPr/>
        </p:nvSpPr>
        <p:spPr>
          <a:xfrm rot="5400000">
            <a:off x="-1409700" y="1638300"/>
            <a:ext cx="5867400" cy="3048000"/>
          </a:xfrm>
          <a:prstGeom prst="trapezoid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ction Button: Information 36">
            <a:hlinkClick r:id="rId5" action="ppaction://hlinksldjump" highlightClick="1"/>
          </p:cNvPr>
          <p:cNvSpPr/>
          <p:nvPr/>
        </p:nvSpPr>
        <p:spPr>
          <a:xfrm>
            <a:off x="304800" y="5486400"/>
            <a:ext cx="533400" cy="3048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8" name="Action Button: Information 37">
            <a:hlinkClick r:id="rId6" action="ppaction://hlinksldjump" highlightClick="1"/>
          </p:cNvPr>
          <p:cNvSpPr/>
          <p:nvPr/>
        </p:nvSpPr>
        <p:spPr>
          <a:xfrm>
            <a:off x="5715000" y="4800600"/>
            <a:ext cx="457200" cy="3810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39" name="Action Button: Information 38">
            <a:hlinkClick r:id="rId7" action="ppaction://hlinksldjump" highlightClick="1"/>
          </p:cNvPr>
          <p:cNvSpPr/>
          <p:nvPr/>
        </p:nvSpPr>
        <p:spPr>
          <a:xfrm>
            <a:off x="8534400" y="5257800"/>
            <a:ext cx="457200" cy="3810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971800" y="228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22" name="Action Button: Return 21">
            <a:hlinkClick r:id="rId8" action="ppaction://hlinksldjump" highlightClick="1"/>
          </p:cNvPr>
          <p:cNvSpPr/>
          <p:nvPr/>
        </p:nvSpPr>
        <p:spPr>
          <a:xfrm>
            <a:off x="8534400" y="6324600"/>
            <a:ext cx="4572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Sara Benoova - Croatia.jpg"/>
          <p:cNvPicPr>
            <a:picLocks noChangeAspect="1"/>
          </p:cNvPicPr>
          <p:nvPr/>
        </p:nvPicPr>
        <p:blipFill>
          <a:blip r:embed="rId9" cstate="print"/>
          <a:srcRect l="14554" r="19954"/>
          <a:stretch>
            <a:fillRect/>
          </a:stretch>
        </p:blipFill>
        <p:spPr>
          <a:xfrm rot="176391">
            <a:off x="-38793" y="2141656"/>
            <a:ext cx="3468944" cy="253649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ContrastingRightFacing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4" name="Picture 23" descr="Vanesa Vitaniova - Woman.jpg"/>
          <p:cNvPicPr>
            <a:picLocks noChangeAspect="1"/>
          </p:cNvPicPr>
          <p:nvPr/>
        </p:nvPicPr>
        <p:blipFill>
          <a:blip r:embed="rId10" cstate="print"/>
          <a:srcRect l="15103" t="4990" r="16979"/>
          <a:stretch>
            <a:fillRect/>
          </a:stretch>
        </p:blipFill>
        <p:spPr>
          <a:xfrm rot="5400000">
            <a:off x="2978839" y="2050361"/>
            <a:ext cx="3290003" cy="223728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" name="Picture 26" descr="Karolina Tilimonova - Insanity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10717" y="2209800"/>
            <a:ext cx="3101298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isometricOffAxis2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2743200" y="3048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ZÁKLADNÁ ŠKOLA VEĽKÁ IDA, VEĽKÁ IDA, Slovakia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Process 12"/>
          <p:cNvSpPr/>
          <p:nvPr/>
        </p:nvSpPr>
        <p:spPr>
          <a:xfrm>
            <a:off x="0" y="5029200"/>
            <a:ext cx="9144000" cy="1828800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5486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14400" y="1676400"/>
            <a:ext cx="4572000" cy="3886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apezoid 18"/>
          <p:cNvSpPr/>
          <p:nvPr/>
        </p:nvSpPr>
        <p:spPr>
          <a:xfrm rot="5400000" flipV="1">
            <a:off x="4648200" y="2057400"/>
            <a:ext cx="4800600" cy="3124200"/>
          </a:xfrm>
          <a:prstGeom prst="trapezoid">
            <a:avLst>
              <a:gd name="adj" fmla="val 15021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ction Button: Information 36">
            <a:hlinkClick r:id="rId5" action="ppaction://hlinksldjump" highlightClick="1"/>
          </p:cNvPr>
          <p:cNvSpPr/>
          <p:nvPr/>
        </p:nvSpPr>
        <p:spPr>
          <a:xfrm>
            <a:off x="1219200" y="5105400"/>
            <a:ext cx="533400" cy="3048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39" name="Action Button: Information 38">
            <a:hlinkClick r:id="rId6" action="ppaction://hlinksldjump" highlightClick="1"/>
          </p:cNvPr>
          <p:cNvSpPr/>
          <p:nvPr/>
        </p:nvSpPr>
        <p:spPr>
          <a:xfrm>
            <a:off x="8077200" y="5410200"/>
            <a:ext cx="457200" cy="3810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971800" y="228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22" name="Action Button: Return 21">
            <a:hlinkClick r:id="rId7" action="ppaction://hlinksldjump" highlightClick="1"/>
          </p:cNvPr>
          <p:cNvSpPr/>
          <p:nvPr/>
        </p:nvSpPr>
        <p:spPr>
          <a:xfrm>
            <a:off x="8534400" y="6324600"/>
            <a:ext cx="4572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Oliver Skulka - Bull.jpg"/>
          <p:cNvPicPr>
            <a:picLocks noChangeAspect="1"/>
          </p:cNvPicPr>
          <p:nvPr/>
        </p:nvPicPr>
        <p:blipFill>
          <a:blip r:embed="rId8" cstate="print"/>
          <a:srcRect l="12128" t="10183" r="24806"/>
          <a:stretch>
            <a:fillRect/>
          </a:stretch>
        </p:blipFill>
        <p:spPr>
          <a:xfrm rot="5400000">
            <a:off x="5342469" y="2397687"/>
            <a:ext cx="3412061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Picture 17" descr="Dominik Nalevanko - Bull.jpg"/>
          <p:cNvPicPr>
            <a:picLocks noChangeAspect="1"/>
          </p:cNvPicPr>
          <p:nvPr/>
        </p:nvPicPr>
        <p:blipFill>
          <a:blip r:embed="rId9" cstate="print"/>
          <a:srcRect l="14554" t="5193" r="24806" b="4990"/>
          <a:stretch>
            <a:fillRect/>
          </a:stretch>
        </p:blipFill>
        <p:spPr>
          <a:xfrm rot="5400000">
            <a:off x="1674286" y="2622547"/>
            <a:ext cx="3280827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743200" y="304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ZÁKLADNÁ ŠKOLA VEĽKÁ IDA, VEĽKÁ IDA, Slovakia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Process 12"/>
          <p:cNvSpPr/>
          <p:nvPr/>
        </p:nvSpPr>
        <p:spPr>
          <a:xfrm>
            <a:off x="0" y="5029200"/>
            <a:ext cx="9144000" cy="1828800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5486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14400" y="1676400"/>
            <a:ext cx="4572000" cy="3886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apezoid 18"/>
          <p:cNvSpPr/>
          <p:nvPr/>
        </p:nvSpPr>
        <p:spPr>
          <a:xfrm rot="5400000" flipV="1">
            <a:off x="4648200" y="2057400"/>
            <a:ext cx="4800600" cy="3124200"/>
          </a:xfrm>
          <a:prstGeom prst="trapezoid">
            <a:avLst>
              <a:gd name="adj" fmla="val 15021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ction Button: Information 36">
            <a:hlinkClick r:id="rId5" action="ppaction://hlinksldjump" highlightClick="1"/>
          </p:cNvPr>
          <p:cNvSpPr/>
          <p:nvPr/>
        </p:nvSpPr>
        <p:spPr>
          <a:xfrm>
            <a:off x="1219200" y="5105400"/>
            <a:ext cx="533400" cy="3048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39" name="Action Button: Information 38">
            <a:hlinkClick r:id="rId6" action="ppaction://hlinksldjump" highlightClick="1"/>
          </p:cNvPr>
          <p:cNvSpPr/>
          <p:nvPr/>
        </p:nvSpPr>
        <p:spPr>
          <a:xfrm>
            <a:off x="8077200" y="5410200"/>
            <a:ext cx="457200" cy="3810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22" name="Action Button: Return 21">
            <a:hlinkClick r:id="rId7" action="ppaction://hlinksldjump" highlightClick="1"/>
          </p:cNvPr>
          <p:cNvSpPr/>
          <p:nvPr/>
        </p:nvSpPr>
        <p:spPr>
          <a:xfrm>
            <a:off x="8534400" y="6324600"/>
            <a:ext cx="4572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AVE_20200923_243959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1200" y="1828800"/>
            <a:ext cx="2275188" cy="362007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bg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isometricOffAxis2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 descr="SAVE_20200923_243825 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05000" y="2819400"/>
            <a:ext cx="31496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bg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2286000" y="609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GAZI MUSTAFA KEMAL ORTAOKULU, NAZILI, Turkey</a:t>
            </a:r>
            <a:endParaRPr lang="ro-RO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Process 12"/>
          <p:cNvSpPr/>
          <p:nvPr/>
        </p:nvSpPr>
        <p:spPr>
          <a:xfrm>
            <a:off x="0" y="5029200"/>
            <a:ext cx="9144000" cy="1828800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5486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295400" y="838200"/>
            <a:ext cx="6400800" cy="4648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Return 21">
            <a:hlinkClick r:id="rId5" action="ppaction://hlinksldjump" highlightClick="1"/>
          </p:cNvPr>
          <p:cNvSpPr/>
          <p:nvPr/>
        </p:nvSpPr>
        <p:spPr>
          <a:xfrm>
            <a:off x="8534400" y="6324600"/>
            <a:ext cx="457200" cy="3810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IMG_20200922_130626.jpg"/>
          <p:cNvPicPr>
            <a:picLocks noChangeAspect="1"/>
          </p:cNvPicPr>
          <p:nvPr/>
        </p:nvPicPr>
        <p:blipFill>
          <a:blip r:embed="rId6" cstate="print"/>
          <a:srcRect l="19072" t="14089" r="3093" b="10997"/>
          <a:stretch>
            <a:fillRect/>
          </a:stretch>
        </p:blipFill>
        <p:spPr>
          <a:xfrm rot="5400000">
            <a:off x="2443951" y="1594649"/>
            <a:ext cx="4343400" cy="313530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bg1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2438400" y="228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GAZI MUSTAFA KEMAL ORTAOKULU, NAZILI, Turkey</a:t>
            </a:r>
            <a:endParaRPr lang="ro-RO" b="1" dirty="0">
              <a:solidFill>
                <a:srgbClr val="FFFF00"/>
              </a:solidFill>
            </a:endParaRPr>
          </a:p>
        </p:txBody>
      </p:sp>
      <p:sp>
        <p:nvSpPr>
          <p:cNvPr id="37" name="Action Button: Information 36">
            <a:hlinkClick r:id="rId7" action="ppaction://hlinksldjump" highlightClick="1"/>
          </p:cNvPr>
          <p:cNvSpPr/>
          <p:nvPr/>
        </p:nvSpPr>
        <p:spPr>
          <a:xfrm>
            <a:off x="3124200" y="5029200"/>
            <a:ext cx="533400" cy="3048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17</a:t>
            </a:r>
            <a:endParaRPr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338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Autor</a:t>
            </a:r>
            <a:r>
              <a:rPr lang="en-US" dirty="0" smtClean="0"/>
              <a:t>: </a:t>
            </a:r>
            <a:r>
              <a:rPr lang="en-US" i="1" dirty="0" err="1" smtClean="0"/>
              <a:t>Viktoriya</a:t>
            </a:r>
            <a:r>
              <a:rPr lang="en-US" i="1" dirty="0" smtClean="0"/>
              <a:t> </a:t>
            </a:r>
            <a:r>
              <a:rPr lang="en-US" i="1" dirty="0" err="1" smtClean="0"/>
              <a:t>Georgieva</a:t>
            </a:r>
            <a:endParaRPr lang="en-US" dirty="0" smtClean="0"/>
          </a:p>
          <a:p>
            <a:r>
              <a:rPr lang="en-US" b="1" dirty="0" smtClean="0"/>
              <a:t>Title</a:t>
            </a:r>
            <a:r>
              <a:rPr lang="en-US" dirty="0" smtClean="0"/>
              <a:t>: </a:t>
            </a:r>
            <a:r>
              <a:rPr lang="en-US" i="1" dirty="0" smtClean="0"/>
              <a:t>“Romantic”</a:t>
            </a:r>
            <a:endParaRPr lang="en-US" dirty="0" smtClean="0"/>
          </a:p>
          <a:p>
            <a:r>
              <a:rPr lang="en-US" b="1" dirty="0" smtClean="0"/>
              <a:t>Description:</a:t>
            </a:r>
          </a:p>
          <a:p>
            <a:pPr>
              <a:buNone/>
            </a:pPr>
            <a:r>
              <a:rPr lang="en-US" i="1" dirty="0" smtClean="0"/>
              <a:t>	Architectural landscape </a:t>
            </a:r>
          </a:p>
          <a:p>
            <a:pPr>
              <a:buNone/>
            </a:pPr>
            <a:r>
              <a:rPr lang="en-US" i="1" dirty="0" smtClean="0"/>
              <a:t>	Painted by pencils. </a:t>
            </a:r>
          </a:p>
          <a:p>
            <a:pPr>
              <a:buNone/>
            </a:pPr>
            <a:r>
              <a:rPr lang="en-US" i="1" dirty="0" smtClean="0"/>
              <a:t>	Emblematic building in Ruse.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Action Button: Return 3">
            <a:hlinkClick r:id="rId2" action="ppaction://hlinksldjump" highlightClick="1"/>
          </p:cNvPr>
          <p:cNvSpPr/>
          <p:nvPr/>
        </p:nvSpPr>
        <p:spPr>
          <a:xfrm>
            <a:off x="7924800" y="6172200"/>
            <a:ext cx="381000" cy="3048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88295566_150873662670974_139427309011179929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71600"/>
            <a:ext cx="2732652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543</Words>
  <Application>Microsoft Office PowerPoint</Application>
  <PresentationFormat>On-screen Show (4:3)</PresentationFormat>
  <Paragraphs>145</Paragraphs>
  <Slides>26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Picture 1</vt:lpstr>
      <vt:lpstr>Picture 2</vt:lpstr>
      <vt:lpstr>Picture 3</vt:lpstr>
      <vt:lpstr>Picture 4</vt:lpstr>
      <vt:lpstr>Picture 5</vt:lpstr>
      <vt:lpstr>Picture 6</vt:lpstr>
      <vt:lpstr>Picture 7</vt:lpstr>
      <vt:lpstr>Picture 8</vt:lpstr>
      <vt:lpstr>Picture 9</vt:lpstr>
      <vt:lpstr>Picture 10</vt:lpstr>
      <vt:lpstr>Picture 11</vt:lpstr>
      <vt:lpstr>Picture 12</vt:lpstr>
      <vt:lpstr>Picture 13</vt:lpstr>
      <vt:lpstr>Picture 14</vt:lpstr>
      <vt:lpstr>Picture 15</vt:lpstr>
      <vt:lpstr>Picture 16</vt:lpstr>
      <vt:lpstr>Picture 17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MUZEUL DE ARTA PLOIESTI</dc:title>
  <dc:creator>dogarel</dc:creator>
  <cp:lastModifiedBy>dogarel</cp:lastModifiedBy>
  <cp:revision>137</cp:revision>
  <dcterms:created xsi:type="dcterms:W3CDTF">2020-08-03T16:57:16Z</dcterms:created>
  <dcterms:modified xsi:type="dcterms:W3CDTF">2020-10-05T15:28:17Z</dcterms:modified>
</cp:coreProperties>
</file>