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1" r:id="rId7"/>
    <p:sldId id="262" r:id="rId8"/>
    <p:sldId id="263" r:id="rId9"/>
    <p:sldId id="266" r:id="rId10"/>
    <p:sldId id="265" r:id="rId11"/>
    <p:sldId id="264" r:id="rId12"/>
    <p:sldId id="270" r:id="rId13"/>
    <p:sldId id="271" r:id="rId14"/>
    <p:sldId id="267" r:id="rId15"/>
    <p:sldId id="268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0834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543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856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872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9045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805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071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6602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900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6200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2474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lv-LV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E686E-12E7-4E82-B47D-BEE60DC3EA44}" type="datetimeFigureOut">
              <a:rPr lang="lv-LV" smtClean="0"/>
              <a:t>28.09.2020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961B-2AEF-49BD-AF57-40434497C65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180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etotajs\Desktop\My Pictures\2019.2020.m.g\Septembris-Zinību diena2.09\DSC034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8760" r="564" b="23294"/>
          <a:stretch/>
        </p:blipFill>
        <p:spPr bwMode="auto">
          <a:xfrm>
            <a:off x="179512" y="2963125"/>
            <a:ext cx="8784976" cy="381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204448" cy="1512168"/>
          </a:xfrm>
        </p:spPr>
        <p:txBody>
          <a:bodyPr>
            <a:noAutofit/>
          </a:bodyPr>
          <a:lstStyle/>
          <a:p>
            <a:r>
              <a:rPr lang="lv-LV" sz="48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Bērzupes </a:t>
            </a:r>
            <a:r>
              <a:rPr lang="lv-LV" sz="4800" b="1" cap="all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special</a:t>
            </a:r>
            <a:r>
              <a:rPr lang="lv-LV" sz="48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lv-LV" sz="4800" b="1" cap="all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secondary</a:t>
            </a:r>
            <a:r>
              <a:rPr lang="lv-LV" sz="4800" b="1" cap="all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lv-LV" sz="4800" b="1" cap="all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school</a:t>
            </a:r>
            <a:endParaRPr lang="lv-LV" sz="4800" b="1" cap="all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704856" cy="1080120"/>
          </a:xfrm>
        </p:spPr>
        <p:txBody>
          <a:bodyPr>
            <a:noAutofit/>
          </a:bodyPr>
          <a:lstStyle/>
          <a:p>
            <a:r>
              <a:rPr lang="lv-LV" sz="2800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Together</a:t>
            </a:r>
            <a:r>
              <a:rPr lang="lv-LV" sz="2800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lv-LV" sz="2800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against</a:t>
            </a:r>
            <a:r>
              <a:rPr lang="lv-LV" sz="2800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lv-LV" sz="2800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dropout</a:t>
            </a:r>
            <a:endParaRPr lang="lv-LV" sz="2800" b="1" cap="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r>
              <a:rPr lang="lv-LV" sz="2800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European</a:t>
            </a:r>
            <a:r>
              <a:rPr lang="lv-LV" sz="2800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lv-LV" sz="2800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day</a:t>
            </a:r>
            <a:r>
              <a:rPr lang="lv-LV" sz="2800" b="1" cap="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lv-LV" sz="2800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o</a:t>
            </a:r>
            <a:r>
              <a:rPr lang="lv-LV" sz="2800" b="1" cap="all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f</a:t>
            </a:r>
            <a:r>
              <a:rPr lang="lv-LV" sz="280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lv-LV" sz="2800" b="1" cap="all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languages</a:t>
            </a:r>
            <a:endParaRPr lang="lv-LV" sz="2800" b="1" cap="all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26545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80920" cy="1800200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PIERAKSTU BURTNĪCA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691680" y="69269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NOTE BOOK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Kancelejas preces un biroja preces » Papīra izstrādājumi » Klades, burtnīcas,  albumi, pierakstu bloknoti » Burtnīca 12lap. lielrūtiņu (7x7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125" l="2033" r="989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9" y="3068960"/>
            <a:ext cx="7396233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04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36825" y="2127996"/>
            <a:ext cx="3672408" cy="2376264"/>
          </a:xfrm>
        </p:spPr>
        <p:txBody>
          <a:bodyPr>
            <a:normAutofit/>
          </a:bodyPr>
          <a:lstStyle/>
          <a:p>
            <a:r>
              <a:rPr lang="lv-LV" sz="6600" b="1" cap="all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SKOLĒNs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612775" y="69269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STUDENT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AutoShape 2" descr="Cienījamie skolēni un skolēnu vecāki!... - Rēzeknes 2. vidusskol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5" name="AutoShape 4" descr="Cienījamie skolēni un skolēnu vecāki!... - Rēzeknes 2. vidusskola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1270" name="Picture 6" descr="Lietotāja Rēzeknes 2. vidusskola attēls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1" l="2655" r="988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19464"/>
            <a:ext cx="6363331" cy="512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446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23528" y="2189831"/>
            <a:ext cx="3672408" cy="2376264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TĀFELE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691680" y="69269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BOARD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Attēls 3" descr="Green School Board PNG Clipart Picture | Gallery Yopriceville -  High-Quality Images and Transparent PNG Free Clipart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92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39" y="1982182"/>
            <a:ext cx="5477252" cy="4403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11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4824536" cy="2376264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MĪLESTĪBA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691680" y="69269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LOVE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124" name="Picture 4" descr="Loving Smiley-face Eyes Clipart - Clipart Kid | Love smiley, Funny emoji  faces, Emoticon lo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3897777" cy="52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65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3672408" cy="2376264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MIERS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691680" y="69269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PEACE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7" b="97474" l="2558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131250" cy="513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2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ā iemācīties pateicību? Tas ir kas vairāk par &quot;paldies&quot; - Jauns.l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6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436096" y="1700808"/>
            <a:ext cx="3528392" cy="2376264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PALDIES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3779912" y="33265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THANKS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04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ī pasaulē diskusijas par skolas formām - Skola - Māmiņu klu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8808"/>
            <a:ext cx="8131977" cy="645404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ākonis 6"/>
          <p:cNvSpPr/>
          <p:nvPr/>
        </p:nvSpPr>
        <p:spPr>
          <a:xfrm rot="20739653">
            <a:off x="239392" y="3026482"/>
            <a:ext cx="2824698" cy="20336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1520" y="3433694"/>
            <a:ext cx="2736305" cy="927462"/>
          </a:xfrm>
        </p:spPr>
        <p:txBody>
          <a:bodyPr>
            <a:normAutofit fontScale="90000"/>
          </a:bodyPr>
          <a:lstStyle/>
          <a:p>
            <a:r>
              <a:rPr lang="lv-LV" sz="6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SVEIKI!</a:t>
            </a:r>
            <a:endParaRPr lang="lv-LV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Mākonis 4"/>
          <p:cNvSpPr/>
          <p:nvPr/>
        </p:nvSpPr>
        <p:spPr>
          <a:xfrm rot="20739653">
            <a:off x="27304" y="336626"/>
            <a:ext cx="2824698" cy="20336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-108519" y="908720"/>
            <a:ext cx="30963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HELLO!</a:t>
            </a:r>
            <a:endParaRPr lang="lv-LV" sz="6600" b="1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479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716016" y="2060848"/>
            <a:ext cx="4320480" cy="1143000"/>
          </a:xfrm>
        </p:spPr>
        <p:txBody>
          <a:bodyPr/>
          <a:lstStyle/>
          <a:p>
            <a:r>
              <a:rPr lang="lv-LV" sz="6600" b="1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SKOLOTĀJS</a:t>
            </a:r>
            <a:endParaRPr lang="lv-LV" b="1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3275856" y="476672"/>
            <a:ext cx="49172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TEACHER</a:t>
            </a:r>
            <a:endParaRPr lang="lv-LV" sz="6600" b="1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4338" name="Picture 2" descr="Exbntkm png 2 » PNG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74" b="100000" l="706" r="99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35" y="613578"/>
            <a:ext cx="5629440" cy="623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2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3672408" cy="2376264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Skolas </a:t>
            </a:r>
            <a:r>
              <a:rPr lang="lv-LV" sz="6600" b="1" cap="all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lv-LV" sz="6600" b="1" cap="all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lv-LV" sz="6600" b="1" cap="all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soma</a:t>
            </a: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79512" y="105273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err="1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School</a:t>
            </a:r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lv-LV" sz="6600" b="1" cap="all" dirty="0" err="1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bag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Attēls 4" descr="Back To School,school Bag Illustration Royalty Free Cliparts, Vectors, And  Stock Illustration. Image 14884264.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9" b="96615" l="8538" r="88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61" t="5310" r="11208"/>
          <a:stretch/>
        </p:blipFill>
        <p:spPr bwMode="auto">
          <a:xfrm>
            <a:off x="4716016" y="1669477"/>
            <a:ext cx="4271010" cy="50222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6761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3672408" cy="2376264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SOLS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79512" y="105273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DESK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School Desk and Chair with Worksheet and Pencil clipart. Free download  transparent .PNG | Crea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41145"/>
            <a:ext cx="4979257" cy="489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5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113262" y="2117823"/>
            <a:ext cx="3672408" cy="1296144"/>
          </a:xfrm>
        </p:spPr>
        <p:txBody>
          <a:bodyPr>
            <a:normAutofit/>
          </a:bodyPr>
          <a:lstStyle/>
          <a:p>
            <a:r>
              <a:rPr lang="lv-LV" sz="6600" b="1" cap="all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kRĪTIŅI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683568" y="620688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CRAYONS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 descr="Krītiņi tekstilizstrādājumiem - Dari pats! (DIY-Do It Yourself) - Veikals -  Zaļā Vār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2" b="98276" l="167" r="99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2234"/>
            <a:ext cx="8289789" cy="360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96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udent Computer Stock Illustrations – 46,742 Student Computer Stock  Illustrations,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94" y="188640"/>
            <a:ext cx="8856994" cy="65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691680" y="2308065"/>
            <a:ext cx="3672408" cy="1152128"/>
          </a:xfrm>
        </p:spPr>
        <p:txBody>
          <a:bodyPr>
            <a:normAutofit/>
          </a:bodyPr>
          <a:lstStyle/>
          <a:p>
            <a:r>
              <a:rPr lang="lv-LV" sz="6600" b="1" cap="all" dirty="0" err="1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kLASE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835696" y="908720"/>
            <a:ext cx="432048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CLASS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553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87724" y="1520788"/>
            <a:ext cx="3672408" cy="1512168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SKOLA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3923928" y="404664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SCHOOL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Attēls 4" descr="C:\Users\Lietotajs\Desktop\My Pictures\2020.2021.m.g\Septembris-skola 24.09\IMG-20200924-WA0009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917" b="97250" l="5125" r="956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24" t="42322" r="3628" b="10112"/>
          <a:stretch/>
        </p:blipFill>
        <p:spPr bwMode="auto">
          <a:xfrm>
            <a:off x="12826" y="2276872"/>
            <a:ext cx="7992888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758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" y="140568"/>
            <a:ext cx="903649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051720" y="2420888"/>
            <a:ext cx="3672408" cy="2376264"/>
          </a:xfrm>
        </p:spPr>
        <p:txBody>
          <a:bodyPr>
            <a:normAutofit/>
          </a:bodyPr>
          <a:lstStyle/>
          <a:p>
            <a:r>
              <a:rPr lang="lv-LV" sz="6600" b="1" cap="all" dirty="0" smtClean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UZKODAS</a:t>
            </a:r>
            <a:endParaRPr lang="lv-LV" sz="6600" b="1" cap="all" dirty="0">
              <a:ln w="31550" cmpd="sng">
                <a:solidFill>
                  <a:srgbClr val="FFFF00"/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Virsraksts 1"/>
          <p:cNvSpPr txBox="1">
            <a:spLocks/>
          </p:cNvSpPr>
          <p:nvPr/>
        </p:nvSpPr>
        <p:spPr>
          <a:xfrm>
            <a:off x="1907704" y="1772816"/>
            <a:ext cx="4968552" cy="1497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600" b="1" cap="all" dirty="0" smtClean="0">
                <a:ln w="31550" cmpd="sng">
                  <a:solidFill>
                    <a:srgbClr val="92D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SNACK</a:t>
            </a:r>
            <a:endParaRPr lang="lv-LV" sz="6600" b="1" cap="all" dirty="0">
              <a:ln w="31550" cmpd="sng">
                <a:solidFill>
                  <a:srgbClr val="92D05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309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44</Words>
  <Application>Microsoft Office PowerPoint</Application>
  <PresentationFormat>Slaidrāde ekrānā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15</vt:i4>
      </vt:variant>
    </vt:vector>
  </HeadingPairs>
  <TitlesOfParts>
    <vt:vector size="16" baseType="lpstr">
      <vt:lpstr>Office tēma</vt:lpstr>
      <vt:lpstr>Bērzupes special secondary school</vt:lpstr>
      <vt:lpstr>SVEIKI!</vt:lpstr>
      <vt:lpstr>SKOLOTĀJS</vt:lpstr>
      <vt:lpstr>Skolas  soma</vt:lpstr>
      <vt:lpstr>SOLS</vt:lpstr>
      <vt:lpstr>kRĪTIŅI</vt:lpstr>
      <vt:lpstr>kLASE</vt:lpstr>
      <vt:lpstr>SKOLA</vt:lpstr>
      <vt:lpstr>UZKODAS</vt:lpstr>
      <vt:lpstr>PIERAKSTU BURTNĪCA</vt:lpstr>
      <vt:lpstr>SKOLĒNs</vt:lpstr>
      <vt:lpstr>TĀFELE</vt:lpstr>
      <vt:lpstr>MĪLESTĪBA</vt:lpstr>
      <vt:lpstr>MIERS</vt:lpstr>
      <vt:lpstr>PALDIES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Lietotajs</dc:creator>
  <cp:lastModifiedBy>Lietotajs</cp:lastModifiedBy>
  <cp:revision>11</cp:revision>
  <dcterms:created xsi:type="dcterms:W3CDTF">2020-09-28T06:23:29Z</dcterms:created>
  <dcterms:modified xsi:type="dcterms:W3CDTF">2020-09-28T08:36:35Z</dcterms:modified>
</cp:coreProperties>
</file>