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2" r:id="rId4"/>
    <p:sldId id="309" r:id="rId5"/>
    <p:sldId id="310" r:id="rId6"/>
    <p:sldId id="311" r:id="rId7"/>
    <p:sldId id="321" r:id="rId8"/>
    <p:sldId id="322" r:id="rId9"/>
    <p:sldId id="312" r:id="rId10"/>
    <p:sldId id="313" r:id="rId11"/>
    <p:sldId id="314" r:id="rId12"/>
    <p:sldId id="323" r:id="rId13"/>
    <p:sldId id="275" r:id="rId14"/>
    <p:sldId id="30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37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40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65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20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16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337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91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5966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30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80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30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4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096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31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20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7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9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50EE9F-3108-4CF4-93C3-3F7AD2A50CD6}" type="datetimeFigureOut">
              <a:rPr lang="sk-SK" smtClean="0"/>
              <a:t>26. 9. 2020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D2B6-2572-4BFC-8315-825289FE6B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0821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" y="0"/>
            <a:ext cx="11012939" cy="68619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800" b="1" dirty="0" smtClean="0">
                <a:solidFill>
                  <a:schemeClr val="bg1"/>
                </a:solidFill>
              </a:rPr>
              <a:t>Európsky deň jazykov</a:t>
            </a:r>
            <a:endParaRPr lang="sk-SK" sz="88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5794472"/>
            <a:ext cx="8825658" cy="861420"/>
          </a:xfrm>
        </p:spPr>
        <p:txBody>
          <a:bodyPr>
            <a:normAutofit/>
          </a:bodyPr>
          <a:lstStyle/>
          <a:p>
            <a:endParaRPr lang="sk-S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ĺžnik 20"/>
          <p:cNvSpPr/>
          <p:nvPr/>
        </p:nvSpPr>
        <p:spPr>
          <a:xfrm>
            <a:off x="463463" y="472989"/>
            <a:ext cx="1540702" cy="3275312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7152363" y="472989"/>
            <a:ext cx="1540702" cy="3275312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693065" y="1467459"/>
            <a:ext cx="3013075" cy="1400530"/>
          </a:xfrm>
        </p:spPr>
        <p:txBody>
          <a:bodyPr/>
          <a:lstStyle/>
          <a:p>
            <a:r>
              <a:rPr lang="sk-SK" sz="6000" dirty="0" smtClean="0"/>
              <a:t>TABUĽA</a:t>
            </a:r>
            <a:endParaRPr lang="sk-SK" sz="6000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idx="1"/>
          </p:nvPr>
        </p:nvSpPr>
        <p:spPr>
          <a:xfrm>
            <a:off x="1435353" y="4605634"/>
            <a:ext cx="4396338" cy="576262"/>
          </a:xfrm>
        </p:spPr>
        <p:txBody>
          <a:bodyPr/>
          <a:lstStyle/>
          <a:p>
            <a:r>
              <a:rPr lang="sk-S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LAVICA</a:t>
            </a:r>
            <a:endParaRPr lang="sk-SK" dirty="0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3"/>
          </p:nvPr>
        </p:nvSpPr>
        <p:spPr>
          <a:xfrm>
            <a:off x="7922714" y="6241746"/>
            <a:ext cx="4396339" cy="576262"/>
          </a:xfrm>
        </p:spPr>
        <p:txBody>
          <a:bodyPr/>
          <a:lstStyle/>
          <a:p>
            <a:r>
              <a:rPr lang="sk-SK" dirty="0" smtClean="0"/>
              <a:t>ŠKOLSKÁ STOLIČKA</a:t>
            </a:r>
            <a:endParaRPr lang="sk-SK" dirty="0"/>
          </a:p>
        </p:txBody>
      </p:sp>
      <p:pic>
        <p:nvPicPr>
          <p:cNvPr id="14" name="Zástupný symbol obsahu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23" y="3376902"/>
            <a:ext cx="5999313" cy="3128212"/>
          </a:xfrm>
        </p:spPr>
      </p:pic>
      <p:pic>
        <p:nvPicPr>
          <p:cNvPr id="15" name="Zástupný symbol obsahu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53" y="3689796"/>
            <a:ext cx="5999313" cy="3128212"/>
          </a:xfrm>
          <a:prstGeom prst="rect">
            <a:avLst/>
          </a:prstGeom>
        </p:spPr>
      </p:pic>
      <p:pic>
        <p:nvPicPr>
          <p:cNvPr id="18" name="Zástupný symbol obsahu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55" y="589"/>
            <a:ext cx="1177067" cy="1469870"/>
          </a:xfrm>
          <a:prstGeom prst="rect">
            <a:avLst/>
          </a:prstGeom>
        </p:spPr>
      </p:pic>
      <p:sp>
        <p:nvSpPr>
          <p:cNvPr id="20" name="Obdĺžnik 19"/>
          <p:cNvSpPr/>
          <p:nvPr/>
        </p:nvSpPr>
        <p:spPr>
          <a:xfrm>
            <a:off x="2004165" y="472989"/>
            <a:ext cx="5148198" cy="3275312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1+1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8 = 2</a:t>
            </a:r>
          </a:p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+ 3 = 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401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sz="3600" dirty="0" smtClean="0"/>
              <a:t>ŠKOLSKÁ TAŠKA</a:t>
            </a:r>
            <a:endParaRPr lang="sk-SK" sz="3600" dirty="0"/>
          </a:p>
        </p:txBody>
      </p:sp>
      <p:pic>
        <p:nvPicPr>
          <p:cNvPr id="13" name="Zástupný symbol obsahu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2527914"/>
            <a:ext cx="3737224" cy="3715110"/>
          </a:xfrm>
        </p:spPr>
      </p:pic>
      <p:sp>
        <p:nvSpPr>
          <p:cNvPr id="11" name="Zástupný symbol textu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sz="4000" dirty="0" smtClean="0"/>
              <a:t>DESIATA (JABLKO)</a:t>
            </a:r>
            <a:endParaRPr lang="sk-SK" sz="4000" dirty="0"/>
          </a:p>
        </p:txBody>
      </p:sp>
      <p:pic>
        <p:nvPicPr>
          <p:cNvPr id="4" name="Zástupný symbol obsahu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55" y="589"/>
            <a:ext cx="1177067" cy="1469870"/>
          </a:xfrm>
          <a:prstGeom prst="rect">
            <a:avLst/>
          </a:prstGeom>
        </p:spPr>
      </p:pic>
      <p:pic>
        <p:nvPicPr>
          <p:cNvPr id="16" name="Zástupný symbol obsahu 1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5" y="2527914"/>
            <a:ext cx="4510444" cy="2681467"/>
          </a:xfrm>
        </p:spPr>
      </p:pic>
    </p:spTree>
    <p:extLst>
      <p:ext uri="{BB962C8B-B14F-4D97-AF65-F5344CB8AC3E}">
        <p14:creationId xmlns:p14="http://schemas.microsoft.com/office/powerpoint/2010/main" val="80847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646111" y="1444803"/>
            <a:ext cx="4396338" cy="576262"/>
          </a:xfrm>
        </p:spPr>
        <p:txBody>
          <a:bodyPr/>
          <a:lstStyle/>
          <a:p>
            <a:pPr algn="ctr"/>
            <a:r>
              <a:rPr lang="sk-SK" sz="3600" dirty="0" smtClean="0"/>
              <a:t>FARBIČKY</a:t>
            </a:r>
            <a:endParaRPr lang="sk-SK" sz="3600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3"/>
          </p:nvPr>
        </p:nvSpPr>
        <p:spPr>
          <a:xfrm>
            <a:off x="5742178" y="1141501"/>
            <a:ext cx="4396339" cy="576262"/>
          </a:xfrm>
        </p:spPr>
        <p:txBody>
          <a:bodyPr/>
          <a:lstStyle/>
          <a:p>
            <a:pPr algn="ctr"/>
            <a:r>
              <a:rPr lang="sk-SK" sz="4000" dirty="0" smtClean="0"/>
              <a:t>ZOŠIT</a:t>
            </a:r>
            <a:endParaRPr lang="sk-SK" sz="4000" dirty="0"/>
          </a:p>
        </p:txBody>
      </p:sp>
      <p:pic>
        <p:nvPicPr>
          <p:cNvPr id="14" name="Zástupný symbol obsahu 13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r="25459"/>
          <a:stretch/>
        </p:blipFill>
        <p:spPr>
          <a:xfrm>
            <a:off x="6814158" y="1853247"/>
            <a:ext cx="2993721" cy="4528422"/>
          </a:xfrm>
        </p:spPr>
      </p:pic>
      <p:pic>
        <p:nvPicPr>
          <p:cNvPr id="4" name="Zástupný symbol obsahu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55" y="589"/>
            <a:ext cx="1177067" cy="1469870"/>
          </a:xfrm>
          <a:prstGeom prst="rect">
            <a:avLst/>
          </a:prstGeom>
        </p:spPr>
      </p:pic>
      <p:pic>
        <p:nvPicPr>
          <p:cNvPr id="3" name="Zástupný symbol obsahu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401">
            <a:off x="1522444" y="2551528"/>
            <a:ext cx="2835158" cy="3131861"/>
          </a:xfrm>
        </p:spPr>
      </p:pic>
    </p:spTree>
    <p:extLst>
      <p:ext uri="{BB962C8B-B14F-4D97-AF65-F5344CB8AC3E}">
        <p14:creationId xmlns:p14="http://schemas.microsoft.com/office/powerpoint/2010/main" val="89773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1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 </a:t>
            </a:r>
            <a:r>
              <a:rPr lang="sk-SK" sz="1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 </a:t>
            </a:r>
            <a:r>
              <a:rPr lang="sk-SK" sz="115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zapamätali?</a:t>
            </a:r>
            <a:endParaRPr lang="sk-SK" sz="115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059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obsah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193629"/>
              </p:ext>
            </p:extLst>
          </p:nvPr>
        </p:nvGraphicFramePr>
        <p:xfrm>
          <a:off x="-5" y="0"/>
          <a:ext cx="1219200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554"/>
                <a:gridCol w="1016554"/>
                <a:gridCol w="1016554"/>
                <a:gridCol w="1016554"/>
                <a:gridCol w="1016554"/>
                <a:gridCol w="1016554"/>
                <a:gridCol w="1016554"/>
                <a:gridCol w="1016554"/>
                <a:gridCol w="1016554"/>
                <a:gridCol w="1016554"/>
                <a:gridCol w="1016554"/>
                <a:gridCol w="1009908"/>
              </a:tblGrid>
              <a:tr h="13716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TAJNIČKA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577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Európsky deň jazykov </a:t>
            </a:r>
            <a:endParaRPr lang="sk-SK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6111" y="1716066"/>
            <a:ext cx="9725440" cy="458452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jeho korene siahajú do roku </a:t>
            </a:r>
            <a:r>
              <a:rPr lang="sk-SK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bol </a:t>
            </a:r>
            <a:r>
              <a:rPr lang="sk-SK" sz="36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Európskym rokom jazykov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organizátormi ERJ boli </a:t>
            </a:r>
            <a:r>
              <a:rPr lang="sk-SK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Európy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Európska únia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zapojilo sa doň </a:t>
            </a:r>
            <a:r>
              <a:rPr lang="sk-SK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krajín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svojimi aktivitami poukázal na jazykovú rozmanitosť v Európe a vyjadril podporu jazykovému vzdelávaniu;</a:t>
            </a:r>
          </a:p>
          <a:p>
            <a:pPr marL="0" indent="0" algn="just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dirty="0" smtClean="0"/>
              <a:t>	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Úspech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 Európsky rok jazykov a záujem národných spoluorganizátorov prispeli k tomu, že </a:t>
            </a:r>
            <a:r>
              <a:rPr lang="sk-SK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Európy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rozhodla vytvoriť každoročnú tradíciu a vyhlásila </a:t>
            </a:r>
            <a:r>
              <a:rPr lang="sk-SK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september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k-SK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Európsky deň jazykov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85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9196" r="1512" b="13836"/>
          <a:stretch/>
        </p:blipFill>
        <p:spPr>
          <a:xfrm>
            <a:off x="1" y="-62629"/>
            <a:ext cx="12192000" cy="692063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24248" y="2439862"/>
            <a:ext cx="8825657" cy="1915647"/>
          </a:xfrm>
        </p:spPr>
        <p:txBody>
          <a:bodyPr/>
          <a:lstStyle/>
          <a:p>
            <a:pPr algn="ctr"/>
            <a:r>
              <a:rPr lang="sk-SK" sz="9600" dirty="0" smtClean="0"/>
              <a:t>Slovensko</a:t>
            </a:r>
            <a:endParaRPr lang="sk-SK" sz="96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0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61" y="878603"/>
            <a:ext cx="6672387" cy="5522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Zástupný symbol obsahu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197" y="588"/>
            <a:ext cx="1914525" cy="2390775"/>
          </a:xfrm>
        </p:spPr>
      </p:pic>
    </p:spTree>
    <p:extLst>
      <p:ext uri="{BB962C8B-B14F-4D97-AF65-F5344CB8AC3E}">
        <p14:creationId xmlns:p14="http://schemas.microsoft.com/office/powerpoint/2010/main" val="162774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endParaRPr lang="sk-SK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54" y="1765566"/>
            <a:ext cx="6604635" cy="440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symbol obsahu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55" y="589"/>
            <a:ext cx="1177067" cy="14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7200" dirty="0" smtClean="0"/>
              <a:t>PANI UČITEĽKA</a:t>
            </a:r>
            <a:endParaRPr lang="sk-SK" sz="7200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" name="Zástupný symbol obsahu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80" y="1853248"/>
            <a:ext cx="6330342" cy="4220227"/>
          </a:xfrm>
        </p:spPr>
      </p:pic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560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8800" dirty="0" smtClean="0"/>
              <a:t>ŽIAK</a:t>
            </a:r>
            <a:endParaRPr lang="sk-SK" sz="8800" dirty="0"/>
          </a:p>
        </p:txBody>
      </p:sp>
      <p:pic>
        <p:nvPicPr>
          <p:cNvPr id="12" name="Zástupný symbol obsahu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1" y="2029218"/>
            <a:ext cx="6724926" cy="375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05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4105" y="5257591"/>
            <a:ext cx="9404723" cy="1400530"/>
          </a:xfrm>
        </p:spPr>
        <p:txBody>
          <a:bodyPr/>
          <a:lstStyle/>
          <a:p>
            <a:pPr algn="ctr"/>
            <a:r>
              <a:rPr lang="sk-SK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TRIEDA</a:t>
            </a:r>
            <a:endParaRPr lang="sk-SK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277353"/>
            <a:ext cx="6913080" cy="4804873"/>
          </a:xfrm>
        </p:spPr>
      </p:pic>
      <p:pic>
        <p:nvPicPr>
          <p:cNvPr id="5" name="Zástupný symbol obsahu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655" y="589"/>
            <a:ext cx="1177067" cy="14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</TotalTime>
  <Words>88</Words>
  <Application>Microsoft Office PowerPoint</Application>
  <PresentationFormat>Širokouhlá</PresentationFormat>
  <Paragraphs>24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Tahoma</vt:lpstr>
      <vt:lpstr>Times New Roman</vt:lpstr>
      <vt:lpstr>Wingdings</vt:lpstr>
      <vt:lpstr>Wingdings 3</vt:lpstr>
      <vt:lpstr>Ión</vt:lpstr>
      <vt:lpstr>Európsky deň jazykov</vt:lpstr>
      <vt:lpstr>Európsky deň jazykov </vt:lpstr>
      <vt:lpstr>Prezentácia programu PowerPoint</vt:lpstr>
      <vt:lpstr>Slovensko</vt:lpstr>
      <vt:lpstr>Prezentácia programu PowerPoint</vt:lpstr>
      <vt:lpstr>ŠKOLA</vt:lpstr>
      <vt:lpstr>PANI UČITEĽKA</vt:lpstr>
      <vt:lpstr>ŽIAK</vt:lpstr>
      <vt:lpstr>TRIEDA</vt:lpstr>
      <vt:lpstr>TABUĽA</vt:lpstr>
      <vt:lpstr>Prezentácia programu PowerPoint</vt:lpstr>
      <vt:lpstr>Prezentácia programu PowerPoint</vt:lpstr>
      <vt:lpstr>Čo ste si zapamätali?</vt:lpstr>
      <vt:lpstr>TAJNIČKA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Európsky deň jazykov</dc:title>
  <dc:creator>Home</dc:creator>
  <cp:lastModifiedBy>Home</cp:lastModifiedBy>
  <cp:revision>30</cp:revision>
  <dcterms:created xsi:type="dcterms:W3CDTF">2017-09-24T11:36:58Z</dcterms:created>
  <dcterms:modified xsi:type="dcterms:W3CDTF">2020-09-26T18:37:20Z</dcterms:modified>
</cp:coreProperties>
</file>