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Anton"/>
      <p:regular r:id="rId20"/>
    </p:embeddedFont>
    <p:embeddedFont>
      <p:font typeface="Cavea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ton-regular.fntdata"/><Relationship Id="rId11" Type="http://schemas.openxmlformats.org/officeDocument/2006/relationships/slide" Target="slides/slide7.xml"/><Relationship Id="rId22" Type="http://schemas.openxmlformats.org/officeDocument/2006/relationships/font" Target="fonts/Caveat-bold.fntdata"/><Relationship Id="rId10" Type="http://schemas.openxmlformats.org/officeDocument/2006/relationships/slide" Target="slides/slide6.xml"/><Relationship Id="rId21" Type="http://schemas.openxmlformats.org/officeDocument/2006/relationships/font" Target="fonts/Cavea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Google Shape;38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" name="Google Shape;39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" name="Google Shape;40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1" name="Google Shape;41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2" name="Google Shape;42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4" name="Google Shape;44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5" name="Google Shape;45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6" name="Google Shape;46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nton"/>
              <a:buNone/>
            </a:pPr>
            <a:r>
              <a:rPr b="1" lang="en-US" sz="3959">
                <a:latin typeface="Anton"/>
                <a:ea typeface="Anton"/>
                <a:cs typeface="Anton"/>
                <a:sym typeface="Anton"/>
              </a:rPr>
              <a:t>ANGEL KINCHEV PRIMARY SCHOOL</a:t>
            </a:r>
            <a:endParaRPr/>
          </a:p>
        </p:txBody>
      </p:sp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1981200" y="1285861"/>
            <a:ext cx="8229600" cy="15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i="1" lang="en-US">
                <a:solidFill>
                  <a:srgbClr val="C00000"/>
                </a:solidFill>
                <a:latin typeface="Anton"/>
                <a:ea typeface="Anton"/>
                <a:cs typeface="Anton"/>
                <a:sym typeface="Anton"/>
              </a:rPr>
              <a:t>TOGETHER AGAİNST DROPOUT</a:t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>
                <a:latin typeface="Caveat"/>
                <a:ea typeface="Caveat"/>
                <a:cs typeface="Caveat"/>
                <a:sym typeface="Caveat"/>
              </a:rPr>
              <a:t>Eurоpean Day Of Languages</a:t>
            </a:r>
            <a:endParaRPr b="1" sz="4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550649"/>
            <a:ext cx="9144000" cy="430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4666" y="0"/>
            <a:ext cx="94273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0" y="512748"/>
            <a:ext cx="30679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Notebook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3384135" y="5212935"/>
            <a:ext cx="29910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Тетрадка</a:t>
            </a: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84" y="0"/>
            <a:ext cx="10281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1200684" y="1581054"/>
            <a:ext cx="26107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930640" y="478564"/>
            <a:ext cx="2597921" cy="828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Ученик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828" y="85725"/>
            <a:ext cx="11662161" cy="684064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1187864" y="1888620"/>
            <a:ext cx="3469593" cy="828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Blackboard</a:t>
            </a:r>
            <a:endParaRPr b="1" sz="48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1674975" y="4107013"/>
            <a:ext cx="4366901" cy="85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Черна дъска</a:t>
            </a:r>
            <a:endParaRPr b="1" sz="48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5908425" y="974225"/>
            <a:ext cx="2492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Love</a:t>
            </a:r>
            <a:endParaRPr b="1" sz="4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5908428" y="4418175"/>
            <a:ext cx="242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Любов</a:t>
            </a:r>
            <a:endParaRPr b="1" sz="4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028" y="136732"/>
            <a:ext cx="6641341" cy="66103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470019" y="401652"/>
            <a:ext cx="18544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Peace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9646940" y="5366761"/>
            <a:ext cx="14442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Мир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3193" y="0"/>
            <a:ext cx="5294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/>
        </p:nvSpPr>
        <p:spPr>
          <a:xfrm>
            <a:off x="167098" y="451250"/>
            <a:ext cx="41718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338553" y="4213075"/>
            <a:ext cx="4344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Благодаря!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39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41" y="0"/>
            <a:ext cx="10260294" cy="6843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8127050" y="452924"/>
            <a:ext cx="2503917" cy="11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Hello</a:t>
            </a:r>
            <a:endParaRPr b="1" sz="66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6554625" y="5153125"/>
            <a:ext cx="5262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Здравейте!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44" y="0"/>
            <a:ext cx="11747619" cy="67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871672" y="-85458"/>
            <a:ext cx="27944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</a:t>
            </a:r>
            <a:endParaRPr sz="5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657031" y="-77297"/>
            <a:ext cx="2589375" cy="931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Учител</a:t>
            </a:r>
            <a:endParaRPr sz="5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4054" y="0"/>
            <a:ext cx="8817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70019" y="188007"/>
            <a:ext cx="358068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Schoolbag</a:t>
            </a:r>
            <a:endParaRPr b="1" sz="540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0" y="2967335"/>
            <a:ext cx="57769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Училищна раница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6090" y="0"/>
            <a:ext cx="9935910" cy="68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0" y="854578"/>
            <a:ext cx="35294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desk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0" y="5742275"/>
            <a:ext cx="700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Училищно бюро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661" y="-18516"/>
            <a:ext cx="6876516" cy="68765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1277596" y="1316052"/>
            <a:ext cx="2465462" cy="837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Crayons</a:t>
            </a: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136590" y="3725966"/>
            <a:ext cx="26748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Пастели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40" y="0"/>
            <a:ext cx="10281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2709016" y="666570"/>
            <a:ext cx="16493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5597496" y="666570"/>
            <a:ext cx="19655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Клас</a:t>
            </a: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6734" y="0"/>
            <a:ext cx="125313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94004" y="546932"/>
            <a:ext cx="24868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8725256" y="546931"/>
            <a:ext cx="2965390" cy="83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Училище</a:t>
            </a:r>
            <a:endParaRPr b="1"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575" y="0"/>
            <a:ext cx="10289137" cy="6864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509329" y="898240"/>
            <a:ext cx="20286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Snack</a:t>
            </a: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6793907" y="898240"/>
            <a:ext cx="25893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Сладки</a:t>
            </a:r>
            <a:endParaRPr sz="4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