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0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36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80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33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0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32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5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1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13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41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76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4E9C50-FF8B-4606-8865-0AACEDEF7CEF}" type="datetimeFigureOut">
              <a:rPr lang="pl-PL" smtClean="0"/>
              <a:pPr/>
              <a:t>2020-01-14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3A54AD-9476-4BCE-8AE4-7FB80B66479B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8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5070" y="1081824"/>
            <a:ext cx="11728361" cy="2910626"/>
          </a:xfrm>
        </p:spPr>
        <p:txBody>
          <a:bodyPr>
            <a:normAutofit fontScale="90000"/>
          </a:bodyPr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/>
              <a:t/>
            </a:r>
            <a:br>
              <a:rPr lang="pl-PL"/>
            </a:br>
            <a:r>
              <a:rPr lang="pl-PL" smtClean="0"/>
              <a:t/>
            </a:r>
            <a:br>
              <a:rPr lang="pl-PL" smtClean="0"/>
            </a:br>
            <a:r>
              <a:rPr lang="pl-PL"/>
              <a:t/>
            </a:r>
            <a:br>
              <a:rPr lang="pl-PL"/>
            </a:br>
            <a:r>
              <a:rPr lang="pl-PL" smtClean="0"/>
              <a:t/>
            </a:r>
            <a:br>
              <a:rPr lang="pl-PL" smtClean="0"/>
            </a:br>
            <a:r>
              <a:rPr lang="pl-PL"/>
              <a:t/>
            </a:r>
            <a:br>
              <a:rPr lang="pl-PL"/>
            </a:br>
            <a:r>
              <a:rPr lang="de-DE" b="1" i="1" smtClean="0"/>
              <a:t>Die </a:t>
            </a:r>
            <a:r>
              <a:rPr lang="de-DE" b="1" i="1"/>
              <a:t>Weltreise mit R. </a:t>
            </a:r>
            <a:r>
              <a:rPr lang="de-DE" b="1" i="1" smtClean="0"/>
              <a:t>Kapuściński</a:t>
            </a:r>
            <a:endParaRPr lang="pl-PL" b="1" i="1"/>
          </a:p>
        </p:txBody>
      </p:sp>
      <p:pic>
        <p:nvPicPr>
          <p:cNvPr id="4" name="Picture 2" descr="Znalezione obrazy dla zapytania Erasmus+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32" y="6368115"/>
            <a:ext cx="1699428" cy="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lt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360" y="6368115"/>
            <a:ext cx="1605647" cy="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orotaSz\Desktop\Pictures\VIIILO\logo8\logo8_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1917" y="6372571"/>
            <a:ext cx="485429" cy="485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3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smtClean="0"/>
              <a:t>„</a:t>
            </a:r>
            <a:r>
              <a:rPr lang="pl-PL" b="1" i="1" smtClean="0"/>
              <a:t>Schah-in-Schah</a:t>
            </a:r>
            <a:r>
              <a:rPr lang="de-DE" b="1" i="1" smtClean="0"/>
              <a:t>"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0761" y="2554072"/>
            <a:ext cx="6226491" cy="2391415"/>
          </a:xfrm>
        </p:spPr>
        <p:txBody>
          <a:bodyPr>
            <a:noAutofit/>
          </a:bodyPr>
          <a:lstStyle/>
          <a:p>
            <a:r>
              <a:rPr lang="pl-PL" sz="3200" i="1" smtClean="0"/>
              <a:t>„… </a:t>
            </a:r>
            <a:r>
              <a:rPr lang="de-DE" sz="3200" i="1" smtClean="0"/>
              <a:t>Entwicklung </a:t>
            </a:r>
            <a:r>
              <a:rPr lang="de-DE" sz="3200" i="1"/>
              <a:t>ist ein verräterischer Fluss, </a:t>
            </a:r>
            <a:r>
              <a:rPr lang="pl-PL" sz="3200" i="1" smtClean="0"/>
              <a:t>worüber</a:t>
            </a:r>
            <a:r>
              <a:rPr lang="de-DE" sz="3200" i="1" smtClean="0"/>
              <a:t> </a:t>
            </a:r>
            <a:r>
              <a:rPr lang="de-DE" sz="3200" i="1"/>
              <a:t>jeder, der in seine Strömung eintritt, </a:t>
            </a:r>
            <a:r>
              <a:rPr lang="pl-PL" sz="3200" i="1" smtClean="0"/>
              <a:t>sich </a:t>
            </a:r>
            <a:r>
              <a:rPr lang="de-DE" sz="3200" i="1" smtClean="0"/>
              <a:t>ü</a:t>
            </a:r>
            <a:r>
              <a:rPr lang="pl-PL" sz="3200" i="1" smtClean="0"/>
              <a:t>berzeugen </a:t>
            </a:r>
            <a:r>
              <a:rPr lang="de-DE" sz="3200" i="1" smtClean="0"/>
              <a:t>wird</a:t>
            </a:r>
            <a:r>
              <a:rPr lang="pl-PL" sz="3200" i="1" smtClean="0"/>
              <a:t>…”</a:t>
            </a:r>
          </a:p>
          <a:p>
            <a:pPr algn="r"/>
            <a:r>
              <a:rPr lang="pl-PL" i="1" smtClean="0"/>
              <a:t>R</a:t>
            </a:r>
            <a:r>
              <a:rPr lang="pl-PL" i="1"/>
              <a:t>. </a:t>
            </a:r>
            <a:r>
              <a:rPr lang="pl-PL" i="1" smtClean="0"/>
              <a:t>Kapuściński</a:t>
            </a:r>
            <a:endParaRPr lang="pl-PL" i="1"/>
          </a:p>
        </p:txBody>
      </p:sp>
      <p:pic>
        <p:nvPicPr>
          <p:cNvPr id="10242" name="Picture 2" descr="Znalezione obrazy dla zapytania: Mohammad Reza Pahlavi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45" y="503070"/>
            <a:ext cx="4161561" cy="5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38683" y="5795491"/>
            <a:ext cx="535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smtClean="0"/>
              <a:t>Mohamm</a:t>
            </a:r>
            <a:r>
              <a:rPr lang="pl-PL" i="1" smtClean="0"/>
              <a:t>a</a:t>
            </a:r>
            <a:r>
              <a:rPr lang="de-DE" i="1" smtClean="0"/>
              <a:t>d Reza Pahlawi</a:t>
            </a:r>
            <a:r>
              <a:rPr lang="pl-PL" i="1" smtClean="0"/>
              <a:t> – </a:t>
            </a:r>
            <a:r>
              <a:rPr lang="pl-PL" smtClean="0"/>
              <a:t>der letzte iranische Schah.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852760" cy="1450757"/>
          </a:xfrm>
        </p:spPr>
        <p:txBody>
          <a:bodyPr/>
          <a:lstStyle/>
          <a:p>
            <a:r>
              <a:rPr lang="de-DE" b="1" i="1"/>
              <a:t>„</a:t>
            </a:r>
            <a:r>
              <a:rPr lang="pl-PL" b="1" i="1"/>
              <a:t>Schah-in-Schah</a:t>
            </a:r>
            <a:r>
              <a:rPr lang="de-DE" b="1" i="1"/>
              <a:t>"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2959" y="2373768"/>
            <a:ext cx="5297081" cy="3357331"/>
          </a:xfrm>
        </p:spPr>
        <p:txBody>
          <a:bodyPr>
            <a:normAutofit/>
          </a:bodyPr>
          <a:lstStyle/>
          <a:p>
            <a:r>
              <a:rPr lang="de-DE" sz="3000" i="1"/>
              <a:t>Warum ist es dem Groβkönig nicht gelungen, seine "Moderne" einzuführen? </a:t>
            </a:r>
            <a:endParaRPr lang="pl-PL" sz="3000" i="1" smtClean="0"/>
          </a:p>
          <a:p>
            <a:r>
              <a:rPr lang="de-DE" sz="3000" i="1" smtClean="0"/>
              <a:t>Warum </a:t>
            </a:r>
            <a:r>
              <a:rPr lang="de-DE" sz="3000" i="1"/>
              <a:t>hat er in Brunnen in den Dörfern, in Pendelbusse oder in die Bekämpfung des Analphabetismus nicht investiert</a:t>
            </a:r>
            <a:r>
              <a:rPr lang="de-DE" sz="3000" i="1" smtClean="0"/>
              <a:t>?</a:t>
            </a:r>
            <a:endParaRPr lang="pl-PL" sz="3000" i="1"/>
          </a:p>
        </p:txBody>
      </p:sp>
      <p:pic>
        <p:nvPicPr>
          <p:cNvPr id="11268" name="Picture 4" descr="Znalezione obrazy dla zapytania: szachinszach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85" y="286603"/>
            <a:ext cx="4043553" cy="58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6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7427" y="2473973"/>
            <a:ext cx="7132321" cy="3347278"/>
          </a:xfrm>
        </p:spPr>
        <p:txBody>
          <a:bodyPr>
            <a:normAutofit/>
          </a:bodyPr>
          <a:lstStyle/>
          <a:p>
            <a:pPr algn="just"/>
            <a:r>
              <a:rPr lang="de-DE" sz="3000" i="1"/>
              <a:t>Kapuścińskis Bücher handeln von der Welt, wie sie in Wirklichkeit ist, von der wahren menschlichen </a:t>
            </a:r>
            <a:r>
              <a:rPr lang="de-DE" sz="3000" i="1" smtClean="0"/>
              <a:t>Natur</a:t>
            </a:r>
            <a:r>
              <a:rPr lang="pl-PL" sz="3000" i="1" smtClean="0"/>
              <a:t>;</a:t>
            </a:r>
          </a:p>
          <a:p>
            <a:pPr algn="just"/>
            <a:r>
              <a:rPr lang="de-DE" sz="3000" i="1" smtClean="0"/>
              <a:t>sie </a:t>
            </a:r>
            <a:r>
              <a:rPr lang="de-DE" sz="3000" i="1"/>
              <a:t>entdecken, erklären die Essenz der Ereignisse, enthüllen ein Geheimnis</a:t>
            </a:r>
            <a:r>
              <a:rPr lang="de-DE" sz="3000" i="1" smtClean="0"/>
              <a:t>.</a:t>
            </a:r>
            <a:endParaRPr lang="pl-PL" sz="3000" i="1" smtClean="0"/>
          </a:p>
          <a:p>
            <a:pPr algn="just"/>
            <a:r>
              <a:rPr lang="de-DE" sz="3000" i="1" smtClean="0"/>
              <a:t>Deshalb </a:t>
            </a:r>
            <a:r>
              <a:rPr lang="de-DE" sz="3000" i="1"/>
              <a:t>versuchten wir heute Sie anzureizen, „Herodot der Neuzeit“ zu begegnen</a:t>
            </a:r>
            <a:r>
              <a:rPr lang="de-DE" sz="3000" i="1" smtClean="0"/>
              <a:t>.</a:t>
            </a:r>
            <a:endParaRPr lang="pl-PL" sz="3000" i="1"/>
          </a:p>
        </p:txBody>
      </p:sp>
      <p:pic>
        <p:nvPicPr>
          <p:cNvPr id="4" name="Picture 4" descr="Znalezione obrazy dla zapytania: kapuściński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01" y="286603"/>
            <a:ext cx="3952786" cy="57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123305" y="6387920"/>
            <a:ext cx="406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solidFill>
                  <a:schemeClr val="bg1"/>
                </a:solidFill>
              </a:rPr>
              <a:t>Erasmus+ Schuleteam von VIII LO Kraków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671" y="2232099"/>
            <a:ext cx="5870190" cy="3627787"/>
          </a:xfrm>
        </p:spPr>
        <p:txBody>
          <a:bodyPr>
            <a:normAutofit/>
          </a:bodyPr>
          <a:lstStyle/>
          <a:p>
            <a:r>
              <a:rPr lang="pl-PL" sz="4400" i="1" smtClean="0"/>
              <a:t>H</a:t>
            </a:r>
            <a:r>
              <a:rPr lang="de-DE" sz="4400" i="1" smtClean="0"/>
              <a:t>eute </a:t>
            </a:r>
            <a:r>
              <a:rPr lang="de-DE" sz="4400" i="1"/>
              <a:t>nehmen wir Sie </a:t>
            </a:r>
            <a:r>
              <a:rPr lang="de-DE" sz="4400" i="1" smtClean="0"/>
              <a:t>auf </a:t>
            </a:r>
            <a:r>
              <a:rPr lang="de-DE" sz="4400" i="1"/>
              <a:t>eine Weltreise </a:t>
            </a:r>
            <a:endParaRPr lang="pl-PL" sz="4400" i="1" smtClean="0"/>
          </a:p>
          <a:p>
            <a:r>
              <a:rPr lang="de-DE" sz="4400" i="1" smtClean="0"/>
              <a:t>mit </a:t>
            </a:r>
            <a:r>
              <a:rPr lang="de-DE" sz="4400" i="1"/>
              <a:t>R</a:t>
            </a:r>
            <a:r>
              <a:rPr lang="pl-PL" sz="4400" i="1"/>
              <a:t>yszard </a:t>
            </a:r>
            <a:r>
              <a:rPr lang="de-DE" sz="4400" i="1" smtClean="0"/>
              <a:t>Kapuściński</a:t>
            </a:r>
            <a:r>
              <a:rPr lang="pl-PL" sz="4400" i="1" smtClean="0"/>
              <a:t> -</a:t>
            </a:r>
            <a:r>
              <a:rPr lang="de-DE" sz="4400" i="1" smtClean="0"/>
              <a:t> dem </a:t>
            </a:r>
            <a:r>
              <a:rPr lang="de-DE" sz="4400" i="1"/>
              <a:t>polnischen Kaiser der </a:t>
            </a:r>
            <a:r>
              <a:rPr lang="de-DE" sz="4400" i="1" smtClean="0"/>
              <a:t>Reportage mit</a:t>
            </a:r>
            <a:r>
              <a:rPr lang="pl-PL" sz="4400" i="1" smtClean="0"/>
              <a:t>.</a:t>
            </a:r>
            <a:endParaRPr lang="pl-PL" sz="4400" i="1"/>
          </a:p>
        </p:txBody>
      </p:sp>
      <p:sp>
        <p:nvSpPr>
          <p:cNvPr id="2" name="pole tekstowe 1"/>
          <p:cNvSpPr txBox="1"/>
          <p:nvPr/>
        </p:nvSpPr>
        <p:spPr>
          <a:xfrm>
            <a:off x="1133341" y="888643"/>
            <a:ext cx="446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i="1" smtClean="0"/>
              <a:t>Heimat und Welt… </a:t>
            </a:r>
            <a:endParaRPr lang="pl-PL" sz="4400" i="1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27" y="579549"/>
            <a:ext cx="4631874" cy="52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094" y="2103311"/>
            <a:ext cx="7557323" cy="3653545"/>
          </a:xfrm>
        </p:spPr>
        <p:txBody>
          <a:bodyPr>
            <a:noAutofit/>
          </a:bodyPr>
          <a:lstStyle/>
          <a:p>
            <a:pPr algn="just"/>
            <a:r>
              <a:rPr lang="de-DE" sz="3000" i="1"/>
              <a:t>Als er  zu seiner ersten Auslandsreise aufbrach, erhielt er </a:t>
            </a:r>
            <a:r>
              <a:rPr lang="de-DE" sz="3000" i="1" smtClean="0"/>
              <a:t>„Historien“ des Herodot als </a:t>
            </a:r>
            <a:r>
              <a:rPr lang="de-DE" sz="3000" i="1"/>
              <a:t>Geschenk. Das Werk des alten Historikers begleitete ihn auf seinen Reisen nach Indien, China, Kleinasien und Afrika. </a:t>
            </a:r>
            <a:endParaRPr lang="pl-PL" sz="3000" i="1" smtClean="0"/>
          </a:p>
          <a:p>
            <a:pPr algn="just"/>
            <a:r>
              <a:rPr lang="de-DE" sz="3000" i="1" smtClean="0"/>
              <a:t>Und </a:t>
            </a:r>
            <a:r>
              <a:rPr lang="de-DE" sz="3000" i="1"/>
              <a:t>so hat sich seine Leidenschaft für das Reisen und Welterkunden vertieft, </a:t>
            </a:r>
            <a:r>
              <a:rPr lang="de-DE" sz="3000" i="1" smtClean="0"/>
              <a:t>und </a:t>
            </a:r>
            <a:r>
              <a:rPr lang="de-DE" sz="3000" i="1"/>
              <a:t>sind auch </a:t>
            </a:r>
            <a:r>
              <a:rPr lang="de-DE" sz="3000" b="1" i="1" smtClean="0"/>
              <a:t>"</a:t>
            </a:r>
            <a:r>
              <a:rPr lang="de-DE" sz="3000" b="1" i="1"/>
              <a:t>Meine Reisen mit Herodot" </a:t>
            </a:r>
            <a:r>
              <a:rPr lang="de-DE" sz="3000" i="1"/>
              <a:t>entstanden.</a:t>
            </a:r>
            <a:endParaRPr lang="pl-PL" sz="3000" i="1"/>
          </a:p>
          <a:p>
            <a:endParaRPr lang="pl-PL" sz="3200"/>
          </a:p>
        </p:txBody>
      </p:sp>
      <p:pic>
        <p:nvPicPr>
          <p:cNvPr id="7" name="Picture 4" descr="Znalezione obrazy dla zapytania: dzieje herodot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671" y="424704"/>
            <a:ext cx="3340287" cy="46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: &quot;Meine Reisen mit Herodot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2765982"/>
            <a:ext cx="2461430" cy="34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/>
              <a:t>"Meine Reisen mit Herodot"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368" y="2657104"/>
            <a:ext cx="4530790" cy="3061116"/>
          </a:xfrm>
        </p:spPr>
        <p:txBody>
          <a:bodyPr>
            <a:normAutofit/>
          </a:bodyPr>
          <a:lstStyle/>
          <a:p>
            <a:pPr algn="just"/>
            <a:r>
              <a:rPr lang="pl-PL" sz="3200" i="1" dirty="0" smtClean="0"/>
              <a:t>„…</a:t>
            </a:r>
            <a:r>
              <a:rPr lang="de-DE" sz="3200" i="1" dirty="0" smtClean="0"/>
              <a:t>Es </a:t>
            </a:r>
            <a:r>
              <a:rPr lang="de-DE" sz="3200" i="1" dirty="0"/>
              <a:t>gibt so etwas wie eine Reiseansteckung und es ist eine Art Krankheit, die im Grunde </a:t>
            </a:r>
            <a:r>
              <a:rPr lang="pl-PL" sz="3200" i="1" dirty="0" err="1" smtClean="0"/>
              <a:t>genommen</a:t>
            </a:r>
            <a:r>
              <a:rPr lang="pl-PL" sz="3200" i="1" dirty="0" smtClean="0"/>
              <a:t> </a:t>
            </a:r>
            <a:r>
              <a:rPr lang="de-DE" sz="3200" i="1" dirty="0" smtClean="0"/>
              <a:t>unheilbar ist…</a:t>
            </a:r>
            <a:r>
              <a:rPr lang="pl-PL" sz="3200" i="1" dirty="0" smtClean="0"/>
              <a:t>”</a:t>
            </a:r>
          </a:p>
          <a:p>
            <a:pPr algn="r"/>
            <a:r>
              <a:rPr lang="pl-PL" i="1" smtClean="0"/>
              <a:t>R</a:t>
            </a:r>
            <a:r>
              <a:rPr lang="pl-PL" i="1" dirty="0" smtClean="0"/>
              <a:t>. Kapuściński</a:t>
            </a:r>
            <a:endParaRPr lang="pl-PL" i="1" dirty="0"/>
          </a:p>
        </p:txBody>
      </p:sp>
      <p:pic>
        <p:nvPicPr>
          <p:cNvPr id="6" name="Picture 4" descr="Znalezione obrazy dla zapytania: Herodo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43" y="1995689"/>
            <a:ext cx="4742377" cy="41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/>
              <a:t>"Meine Reisen mit Herodot"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911" y="2515434"/>
            <a:ext cx="4904275" cy="2880812"/>
          </a:xfrm>
        </p:spPr>
        <p:txBody>
          <a:bodyPr>
            <a:normAutofit/>
          </a:bodyPr>
          <a:lstStyle/>
          <a:p>
            <a:pPr algn="just"/>
            <a:r>
              <a:rPr lang="pl-PL" sz="3200" i="1" dirty="0" smtClean="0"/>
              <a:t>„…</a:t>
            </a:r>
            <a:r>
              <a:rPr lang="de-DE" sz="3200" i="1" dirty="0" smtClean="0"/>
              <a:t>Der Mensch schafft nicht nur die Kultur und lebt darin, </a:t>
            </a:r>
            <a:endParaRPr lang="pl-PL" sz="3200" i="1" dirty="0" smtClean="0"/>
          </a:p>
          <a:p>
            <a:pPr algn="just"/>
            <a:r>
              <a:rPr lang="de-DE" sz="3200" i="1" dirty="0" smtClean="0"/>
              <a:t>der Mensch trägt sie in sich, der Mensch ist eine Kultur…</a:t>
            </a:r>
            <a:r>
              <a:rPr lang="pl-PL" sz="3200" i="1" dirty="0" smtClean="0"/>
              <a:t>”</a:t>
            </a:r>
          </a:p>
          <a:p>
            <a:pPr algn="r"/>
            <a:r>
              <a:rPr lang="pl-PL" i="1" smtClean="0"/>
              <a:t>R</a:t>
            </a:r>
            <a:r>
              <a:rPr lang="pl-PL" i="1" dirty="0" smtClean="0"/>
              <a:t>. Kapuściński</a:t>
            </a:r>
          </a:p>
          <a:p>
            <a:endParaRPr lang="de-DE" sz="3200" i="1" dirty="0"/>
          </a:p>
        </p:txBody>
      </p:sp>
      <p:pic>
        <p:nvPicPr>
          <p:cNvPr id="4098" name="Picture 2" descr="https://upload.wikimedia.org/wikipedia/commons/thumb/5/50/Herodotus_world_map-de.svg/390px-Herodotus_world_map-d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09" y="2013159"/>
            <a:ext cx="6254045" cy="37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318167" y="5849176"/>
            <a:ext cx="269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err="1"/>
              <a:t>Karte</a:t>
            </a:r>
            <a:r>
              <a:rPr lang="pl-PL" i="1" dirty="0"/>
              <a:t> </a:t>
            </a:r>
            <a:r>
              <a:rPr lang="pl-PL" i="1" dirty="0" err="1"/>
              <a:t>zu</a:t>
            </a:r>
            <a:r>
              <a:rPr lang="pl-PL" i="1" dirty="0"/>
              <a:t> </a:t>
            </a:r>
            <a:r>
              <a:rPr lang="pl-PL" i="1" dirty="0" err="1"/>
              <a:t>Herodots</a:t>
            </a:r>
            <a:r>
              <a:rPr lang="pl-PL" i="1" dirty="0"/>
              <a:t> „</a:t>
            </a:r>
            <a:r>
              <a:rPr lang="pl-PL" i="1" dirty="0" err="1"/>
              <a:t>Welt</a:t>
            </a:r>
            <a:r>
              <a:rPr lang="pl-PL" i="1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232776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/>
              <a:t>"Meine Reisen mit Herodot"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004" y="2515433"/>
            <a:ext cx="4698213" cy="2829297"/>
          </a:xfrm>
        </p:spPr>
        <p:txBody>
          <a:bodyPr>
            <a:normAutofit/>
          </a:bodyPr>
          <a:lstStyle/>
          <a:p>
            <a:r>
              <a:rPr lang="pl-PL" sz="3600" i="1" smtClean="0"/>
              <a:t>„... </a:t>
            </a:r>
            <a:r>
              <a:rPr lang="de-DE" sz="3600" i="1" smtClean="0"/>
              <a:t>Nur </a:t>
            </a:r>
            <a:r>
              <a:rPr lang="pl-PL" sz="3600" i="1" smtClean="0"/>
              <a:t>die </a:t>
            </a:r>
            <a:r>
              <a:rPr lang="de-DE" sz="3600" i="1" smtClean="0"/>
              <a:t>Kinder </a:t>
            </a:r>
            <a:r>
              <a:rPr lang="de-DE" sz="3600" i="1"/>
              <a:t>stellen </a:t>
            </a:r>
            <a:r>
              <a:rPr lang="pl-PL" sz="3600" i="1" smtClean="0"/>
              <a:t>die </a:t>
            </a:r>
            <a:r>
              <a:rPr lang="de-DE" sz="3600" i="1" smtClean="0"/>
              <a:t>wichtige</a:t>
            </a:r>
            <a:r>
              <a:rPr lang="pl-PL" sz="3600" i="1" smtClean="0"/>
              <a:t>n</a:t>
            </a:r>
            <a:r>
              <a:rPr lang="de-DE" sz="3600" i="1" smtClean="0"/>
              <a:t> </a:t>
            </a:r>
            <a:r>
              <a:rPr lang="de-DE" sz="3600" i="1"/>
              <a:t>Fragen und möchten wirklich etwas </a:t>
            </a:r>
            <a:r>
              <a:rPr lang="de-DE" sz="3600" i="1" smtClean="0"/>
              <a:t>wissen…</a:t>
            </a:r>
            <a:r>
              <a:rPr lang="pl-PL" sz="3600" i="1" smtClean="0"/>
              <a:t>”</a:t>
            </a:r>
          </a:p>
          <a:p>
            <a:pPr algn="r"/>
            <a:r>
              <a:rPr lang="pl-PL" i="1" smtClean="0"/>
              <a:t>R</a:t>
            </a:r>
            <a:r>
              <a:rPr lang="pl-PL" i="1"/>
              <a:t>. Kapuściński</a:t>
            </a:r>
          </a:p>
          <a:p>
            <a:endParaRPr lang="pl-PL" sz="3200" i="1"/>
          </a:p>
        </p:txBody>
      </p:sp>
      <p:pic>
        <p:nvPicPr>
          <p:cNvPr id="7" name="Picture 4" descr="Znalezione obrazy dla zapytania: Herodo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6" y="1914293"/>
            <a:ext cx="5911402" cy="4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1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158" y="2141948"/>
            <a:ext cx="6217920" cy="3782333"/>
          </a:xfrm>
        </p:spPr>
        <p:txBody>
          <a:bodyPr>
            <a:normAutofit/>
          </a:bodyPr>
          <a:lstStyle/>
          <a:p>
            <a:r>
              <a:rPr lang="de-DE" sz="3200" i="1"/>
              <a:t>Und wir machen uns mit Herrn Kapuściński auf eine weitere Reise, diesmal nach Afrika, </a:t>
            </a:r>
            <a:endParaRPr lang="pl-PL" sz="3200" i="1" smtClean="0"/>
          </a:p>
          <a:p>
            <a:r>
              <a:rPr lang="de-DE" sz="3200" i="1" smtClean="0"/>
              <a:t>um </a:t>
            </a:r>
            <a:r>
              <a:rPr lang="de-DE" sz="3200" i="1"/>
              <a:t>die Hofleute des äthiopischen Kaisers Hajle Sellasje, </a:t>
            </a:r>
            <a:r>
              <a:rPr lang="pl-PL" sz="3200" i="1" smtClean="0"/>
              <a:t>                          </a:t>
            </a:r>
            <a:r>
              <a:rPr lang="de-DE" sz="3200" i="1" smtClean="0"/>
              <a:t>ihre </a:t>
            </a:r>
            <a:r>
              <a:rPr lang="de-DE" sz="3200" i="1"/>
              <a:t>Knechtschaft, Gier und den Kampf um die Gunst des Herrschers kennenzulernen</a:t>
            </a:r>
            <a:r>
              <a:rPr lang="de-DE" sz="3200" i="1" smtClean="0"/>
              <a:t>.</a:t>
            </a:r>
            <a:endParaRPr lang="pl-PL" sz="3200" i="1"/>
          </a:p>
        </p:txBody>
      </p:sp>
      <p:pic>
        <p:nvPicPr>
          <p:cNvPr id="6148" name="Picture 4" descr="Znalezione obrazy dla zapytania: König der Könige kapuscinski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28" y="528033"/>
            <a:ext cx="4021890" cy="55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5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smtClean="0"/>
              <a:t>„</a:t>
            </a:r>
            <a:r>
              <a:rPr lang="pl-PL" b="1" i="1" smtClean="0"/>
              <a:t>König der Könige</a:t>
            </a:r>
            <a:r>
              <a:rPr lang="de-DE" b="1" i="1" smtClean="0"/>
              <a:t>"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033" y="2186524"/>
            <a:ext cx="6192163" cy="36009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3200" i="1" smtClean="0"/>
              <a:t>„… In einem reichen Land ist Geld nur ein Wertpapier, für das man auf dem markt etwas kaufen kann…</a:t>
            </a:r>
          </a:p>
          <a:p>
            <a:pPr algn="just"/>
            <a:r>
              <a:rPr lang="pl-PL" sz="3200" i="1" smtClean="0"/>
              <a:t>… In einem armen Land ist das Geld eine wunderbare, dichte, frische, mit ewigen Blüten besetzte Hecke, die Sie gegen alles abschirmt…”</a:t>
            </a:r>
          </a:p>
          <a:p>
            <a:pPr algn="r"/>
            <a:r>
              <a:rPr lang="pl-PL" sz="2200" i="1" smtClean="0"/>
              <a:t>R</a:t>
            </a:r>
            <a:r>
              <a:rPr lang="pl-PL" sz="2200" i="1"/>
              <a:t>. Kapuściński</a:t>
            </a:r>
          </a:p>
          <a:p>
            <a:pPr algn="just"/>
            <a:endParaRPr lang="pl-PL" sz="3200" i="1"/>
          </a:p>
        </p:txBody>
      </p:sp>
      <p:pic>
        <p:nvPicPr>
          <p:cNvPr id="8194" name="Picture 2" descr="Ilustrac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95" y="542176"/>
            <a:ext cx="3709116" cy="50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99289" y="5787459"/>
            <a:ext cx="461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smtClean="0"/>
              <a:t>Hajle Sellasje</a:t>
            </a:r>
            <a:r>
              <a:rPr lang="pl-PL" i="1" smtClean="0"/>
              <a:t> - </a:t>
            </a:r>
            <a:r>
              <a:rPr lang="de-DE" i="1"/>
              <a:t>der </a:t>
            </a:r>
            <a:r>
              <a:rPr lang="de-DE" i="1" smtClean="0"/>
              <a:t>letzte</a:t>
            </a:r>
            <a:r>
              <a:rPr lang="pl-PL" i="1" smtClean="0"/>
              <a:t> Kaiser von </a:t>
            </a:r>
            <a:r>
              <a:rPr lang="de-DE" i="1" smtClean="0"/>
              <a:t>Äthiopien</a:t>
            </a:r>
            <a:r>
              <a:rPr lang="de-DE" i="1"/>
              <a:t> </a:t>
            </a:r>
            <a:r>
              <a:rPr lang="pl-PL" i="1" smtClean="0"/>
              <a:t> </a:t>
            </a:r>
            <a:endParaRPr lang="pl-PL" i="1"/>
          </a:p>
        </p:txBody>
      </p:sp>
    </p:spTree>
    <p:extLst>
      <p:ext uri="{BB962C8B-B14F-4D97-AF65-F5344CB8AC3E}">
        <p14:creationId xmlns:p14="http://schemas.microsoft.com/office/powerpoint/2010/main" val="41027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644" y="1974523"/>
            <a:ext cx="6568224" cy="4023360"/>
          </a:xfrm>
        </p:spPr>
        <p:txBody>
          <a:bodyPr>
            <a:noAutofit/>
          </a:bodyPr>
          <a:lstStyle/>
          <a:p>
            <a:r>
              <a:rPr lang="de-DE" sz="3000" i="1" dirty="0" smtClean="0"/>
              <a:t>So </a:t>
            </a:r>
            <a:r>
              <a:rPr lang="de-DE" sz="3000" i="1" dirty="0"/>
              <a:t>sind die Erinnerungen der Menschen des letzten Kaisers von Äthiopien. </a:t>
            </a:r>
            <a:endParaRPr lang="pl-PL" sz="3000" i="1" dirty="0" smtClean="0"/>
          </a:p>
          <a:p>
            <a:r>
              <a:rPr lang="de-DE" sz="3000" i="1" dirty="0" smtClean="0"/>
              <a:t>Und </a:t>
            </a:r>
            <a:r>
              <a:rPr lang="de-DE" sz="3000" i="1" dirty="0"/>
              <a:t>zu dieser Zeit im Iran kündigt </a:t>
            </a:r>
            <a:r>
              <a:rPr lang="de-DE" sz="3000" i="1" dirty="0" err="1" smtClean="0"/>
              <a:t>Mohamm</a:t>
            </a:r>
            <a:r>
              <a:rPr lang="pl-PL" sz="3000" i="1" dirty="0" smtClean="0"/>
              <a:t>a</a:t>
            </a:r>
            <a:r>
              <a:rPr lang="de-DE" sz="3000" i="1" dirty="0" smtClean="0"/>
              <a:t>d </a:t>
            </a:r>
            <a:r>
              <a:rPr lang="de-DE" sz="3000" i="1" dirty="0"/>
              <a:t>Reza </a:t>
            </a:r>
            <a:r>
              <a:rPr lang="de-DE" sz="3000" i="1" dirty="0" err="1"/>
              <a:t>Pahlawi</a:t>
            </a:r>
            <a:r>
              <a:rPr lang="de-DE" sz="3000" i="1" dirty="0"/>
              <a:t> "jedem an, dass er in einer Generation den Iran (der ein rückständiges, unentwickeltes, halb analphabetisches und barfüßiges Land ist) zur fünften Weltmacht machen wird".</a:t>
            </a:r>
            <a:endParaRPr lang="pl-PL" sz="3000" i="1" dirty="0"/>
          </a:p>
          <a:p>
            <a:endParaRPr lang="pl-PL" sz="3200" i="1" dirty="0"/>
          </a:p>
        </p:txBody>
      </p:sp>
      <p:pic>
        <p:nvPicPr>
          <p:cNvPr id="9220" name="Picture 4" descr="Znalezione obrazy dla zapytania: schah-in schah Kapuściński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744672"/>
            <a:ext cx="3939908" cy="52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470</Words>
  <Application>Microsoft Office PowerPoint</Application>
  <PresentationFormat>Panoramiczny</PresentationFormat>
  <Paragraphs>37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Retrospekcja</vt:lpstr>
      <vt:lpstr>      Die Weltreise mit R. Kapuściński</vt:lpstr>
      <vt:lpstr>Prezentacja programu PowerPoint</vt:lpstr>
      <vt:lpstr>Prezentacja programu PowerPoint</vt:lpstr>
      <vt:lpstr>"Meine Reisen mit Herodot"</vt:lpstr>
      <vt:lpstr>"Meine Reisen mit Herodot"</vt:lpstr>
      <vt:lpstr>"Meine Reisen mit Herodot"</vt:lpstr>
      <vt:lpstr>Prezentacja programu PowerPoint</vt:lpstr>
      <vt:lpstr>„König der Könige"</vt:lpstr>
      <vt:lpstr>Prezentacja programu PowerPoint</vt:lpstr>
      <vt:lpstr>„Schah-in-Schah"</vt:lpstr>
      <vt:lpstr>„Schah-in-Schah"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Weltreise mit R. Kapuściński</dc:title>
  <dc:creator>b.cudak</dc:creator>
  <cp:lastModifiedBy>b.cudak</cp:lastModifiedBy>
  <cp:revision>40</cp:revision>
  <dcterms:created xsi:type="dcterms:W3CDTF">2020-01-08T14:39:37Z</dcterms:created>
  <dcterms:modified xsi:type="dcterms:W3CDTF">2020-01-14T16:27:24Z</dcterms:modified>
</cp:coreProperties>
</file>