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 id="2147483678" r:id="rId2"/>
    <p:sldMasterId id="2147483962" r:id="rId3"/>
    <p:sldMasterId id="2147483648" r:id="rId4"/>
  </p:sldMasterIdLst>
  <p:sldIdLst>
    <p:sldId id="318" r:id="rId5"/>
    <p:sldId id="317" r:id="rId6"/>
    <p:sldId id="316" r:id="rId7"/>
    <p:sldId id="315" r:id="rId8"/>
    <p:sldId id="314" r:id="rId9"/>
    <p:sldId id="313" r:id="rId10"/>
    <p:sldId id="312" r:id="rId11"/>
    <p:sldId id="311" r:id="rId12"/>
    <p:sldId id="310" r:id="rId13"/>
    <p:sldId id="270" r:id="rId14"/>
    <p:sldId id="271" r:id="rId15"/>
    <p:sldId id="269" r:id="rId16"/>
    <p:sldId id="264" r:id="rId17"/>
    <p:sldId id="265" r:id="rId18"/>
    <p:sldId id="261" r:id="rId19"/>
    <p:sldId id="262" r:id="rId20"/>
    <p:sldId id="267" r:id="rId21"/>
    <p:sldId id="294" r:id="rId22"/>
    <p:sldId id="293" r:id="rId23"/>
    <p:sldId id="292" r:id="rId24"/>
    <p:sldId id="291" r:id="rId25"/>
    <p:sldId id="290" r:id="rId26"/>
    <p:sldId id="289" r:id="rId27"/>
    <p:sldId id="288" r:id="rId28"/>
    <p:sldId id="287" r:id="rId29"/>
    <p:sldId id="286" r:id="rId30"/>
    <p:sldId id="285" r:id="rId31"/>
    <p:sldId id="284" r:id="rId32"/>
    <p:sldId id="283" r:id="rId33"/>
    <p:sldId id="282" r:id="rId34"/>
    <p:sldId id="281" r:id="rId35"/>
    <p:sldId id="280" r:id="rId36"/>
    <p:sldId id="279" r:id="rId37"/>
    <p:sldId id="278" r:id="rId38"/>
    <p:sldId id="277" r:id="rId39"/>
    <p:sldId id="276" r:id="rId40"/>
    <p:sldId id="275" r:id="rId41"/>
    <p:sldId id="274" r:id="rId42"/>
    <p:sldId id="273" r:id="rId43"/>
    <p:sldId id="308" r:id="rId44"/>
    <p:sldId id="307" r:id="rId45"/>
    <p:sldId id="306" r:id="rId46"/>
    <p:sldId id="305" r:id="rId47"/>
    <p:sldId id="304" r:id="rId48"/>
    <p:sldId id="303" r:id="rId49"/>
    <p:sldId id="302" r:id="rId50"/>
    <p:sldId id="301" r:id="rId51"/>
    <p:sldId id="300" r:id="rId52"/>
    <p:sldId id="299" r:id="rId53"/>
    <p:sldId id="298" r:id="rId54"/>
    <p:sldId id="297" r:id="rId55"/>
    <p:sldId id="296" r:id="rId56"/>
    <p:sldId id="295" r:id="rId5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2">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85CD2D-F352-4851-B277-A65BD304E9AD}" v="55" dt="2020-01-15T16:16:55.711"/>
    <p1510:client id="{D46A3C19-31BB-46CA-BC26-9369960D723E}" v="25" dt="2020-01-16T15:04:06.2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14"/>
      </p:cViewPr>
      <p:guideLst>
        <p:guide orient="horz" pos="215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H" userId="9bdead39d6567679" providerId="Windows Live" clId="Web-{1F85CD2D-F352-4851-B277-A65BD304E9AD}"/>
    <pc:docChg chg="addSld delSld modSld addMainMaster">
      <pc:chgData name="Martin H" userId="9bdead39d6567679" providerId="Windows Live" clId="Web-{1F85CD2D-F352-4851-B277-A65BD304E9AD}" dt="2020-01-15T16:16:55.711" v="53"/>
      <pc:docMkLst>
        <pc:docMk/>
      </pc:docMkLst>
      <pc:sldChg chg="new del">
        <pc:chgData name="Martin H" userId="9bdead39d6567679" providerId="Windows Live" clId="Web-{1F85CD2D-F352-4851-B277-A65BD304E9AD}" dt="2020-01-15T16:14:59.415" v="23"/>
        <pc:sldMkLst>
          <pc:docMk/>
          <pc:sldMk cId="4071525114" sldId="272"/>
        </pc:sldMkLst>
      </pc:sldChg>
      <pc:sldChg chg="add">
        <pc:chgData name="Martin H" userId="9bdead39d6567679" providerId="Windows Live" clId="Web-{1F85CD2D-F352-4851-B277-A65BD304E9AD}" dt="2020-01-15T16:14:23.056" v="1"/>
        <pc:sldMkLst>
          <pc:docMk/>
          <pc:sldMk cId="2659575671" sldId="273"/>
        </pc:sldMkLst>
      </pc:sldChg>
      <pc:sldChg chg="modSp add">
        <pc:chgData name="Martin H" userId="9bdead39d6567679" providerId="Windows Live" clId="Web-{1F85CD2D-F352-4851-B277-A65BD304E9AD}" dt="2020-01-15T16:16:29.055" v="38" actId="20577"/>
        <pc:sldMkLst>
          <pc:docMk/>
          <pc:sldMk cId="770847561" sldId="274"/>
        </pc:sldMkLst>
        <pc:spChg chg="mod">
          <ac:chgData name="Martin H" userId="9bdead39d6567679" providerId="Windows Live" clId="Web-{1F85CD2D-F352-4851-B277-A65BD304E9AD}" dt="2020-01-15T16:16:29.055" v="38" actId="20577"/>
          <ac:spMkLst>
            <pc:docMk/>
            <pc:sldMk cId="770847561" sldId="274"/>
            <ac:spMk id="3" creationId="{00000000-0000-0000-0000-000000000000}"/>
          </ac:spMkLst>
        </pc:spChg>
      </pc:sldChg>
      <pc:sldChg chg="add">
        <pc:chgData name="Martin H" userId="9bdead39d6567679" providerId="Windows Live" clId="Web-{1F85CD2D-F352-4851-B277-A65BD304E9AD}" dt="2020-01-15T16:14:23.416" v="3"/>
        <pc:sldMkLst>
          <pc:docMk/>
          <pc:sldMk cId="2198071376" sldId="275"/>
        </pc:sldMkLst>
      </pc:sldChg>
      <pc:sldChg chg="add">
        <pc:chgData name="Martin H" userId="9bdead39d6567679" providerId="Windows Live" clId="Web-{1F85CD2D-F352-4851-B277-A65BD304E9AD}" dt="2020-01-15T16:14:23.556" v="4"/>
        <pc:sldMkLst>
          <pc:docMk/>
          <pc:sldMk cId="3939458422" sldId="276"/>
        </pc:sldMkLst>
      </pc:sldChg>
      <pc:sldChg chg="add">
        <pc:chgData name="Martin H" userId="9bdead39d6567679" providerId="Windows Live" clId="Web-{1F85CD2D-F352-4851-B277-A65BD304E9AD}" dt="2020-01-15T16:14:23.822" v="5"/>
        <pc:sldMkLst>
          <pc:docMk/>
          <pc:sldMk cId="3180998946" sldId="277"/>
        </pc:sldMkLst>
      </pc:sldChg>
      <pc:sldChg chg="add">
        <pc:chgData name="Martin H" userId="9bdead39d6567679" providerId="Windows Live" clId="Web-{1F85CD2D-F352-4851-B277-A65BD304E9AD}" dt="2020-01-15T16:14:23.947" v="6"/>
        <pc:sldMkLst>
          <pc:docMk/>
          <pc:sldMk cId="3968619498" sldId="278"/>
        </pc:sldMkLst>
      </pc:sldChg>
      <pc:sldChg chg="add">
        <pc:chgData name="Martin H" userId="9bdead39d6567679" providerId="Windows Live" clId="Web-{1F85CD2D-F352-4851-B277-A65BD304E9AD}" dt="2020-01-15T16:14:24.166" v="7"/>
        <pc:sldMkLst>
          <pc:docMk/>
          <pc:sldMk cId="4267246939" sldId="279"/>
        </pc:sldMkLst>
      </pc:sldChg>
      <pc:sldChg chg="add">
        <pc:chgData name="Martin H" userId="9bdead39d6567679" providerId="Windows Live" clId="Web-{1F85CD2D-F352-4851-B277-A65BD304E9AD}" dt="2020-01-15T16:14:24.322" v="8"/>
        <pc:sldMkLst>
          <pc:docMk/>
          <pc:sldMk cId="312179230" sldId="280"/>
        </pc:sldMkLst>
      </pc:sldChg>
      <pc:sldChg chg="add">
        <pc:chgData name="Martin H" userId="9bdead39d6567679" providerId="Windows Live" clId="Web-{1F85CD2D-F352-4851-B277-A65BD304E9AD}" dt="2020-01-15T16:14:24.775" v="9"/>
        <pc:sldMkLst>
          <pc:docMk/>
          <pc:sldMk cId="4112144251" sldId="281"/>
        </pc:sldMkLst>
      </pc:sldChg>
      <pc:sldChg chg="add">
        <pc:chgData name="Martin H" userId="9bdead39d6567679" providerId="Windows Live" clId="Web-{1F85CD2D-F352-4851-B277-A65BD304E9AD}" dt="2020-01-15T16:14:24.916" v="10"/>
        <pc:sldMkLst>
          <pc:docMk/>
          <pc:sldMk cId="1614892397" sldId="282"/>
        </pc:sldMkLst>
      </pc:sldChg>
      <pc:sldChg chg="add">
        <pc:chgData name="Martin H" userId="9bdead39d6567679" providerId="Windows Live" clId="Web-{1F85CD2D-F352-4851-B277-A65BD304E9AD}" dt="2020-01-15T16:14:25.166" v="11"/>
        <pc:sldMkLst>
          <pc:docMk/>
          <pc:sldMk cId="21773322" sldId="283"/>
        </pc:sldMkLst>
      </pc:sldChg>
      <pc:sldChg chg="add">
        <pc:chgData name="Martin H" userId="9bdead39d6567679" providerId="Windows Live" clId="Web-{1F85CD2D-F352-4851-B277-A65BD304E9AD}" dt="2020-01-15T16:14:25.291" v="12"/>
        <pc:sldMkLst>
          <pc:docMk/>
          <pc:sldMk cId="611119736" sldId="284"/>
        </pc:sldMkLst>
      </pc:sldChg>
      <pc:sldChg chg="add">
        <pc:chgData name="Martin H" userId="9bdead39d6567679" providerId="Windows Live" clId="Web-{1F85CD2D-F352-4851-B277-A65BD304E9AD}" dt="2020-01-15T16:14:25.619" v="13"/>
        <pc:sldMkLst>
          <pc:docMk/>
          <pc:sldMk cId="4239373302" sldId="285"/>
        </pc:sldMkLst>
      </pc:sldChg>
      <pc:sldChg chg="add">
        <pc:chgData name="Martin H" userId="9bdead39d6567679" providerId="Windows Live" clId="Web-{1F85CD2D-F352-4851-B277-A65BD304E9AD}" dt="2020-01-15T16:14:25.744" v="14"/>
        <pc:sldMkLst>
          <pc:docMk/>
          <pc:sldMk cId="515515137" sldId="286"/>
        </pc:sldMkLst>
      </pc:sldChg>
      <pc:sldChg chg="add">
        <pc:chgData name="Martin H" userId="9bdead39d6567679" providerId="Windows Live" clId="Web-{1F85CD2D-F352-4851-B277-A65BD304E9AD}" dt="2020-01-15T16:14:25.884" v="15"/>
        <pc:sldMkLst>
          <pc:docMk/>
          <pc:sldMk cId="438853928" sldId="287"/>
        </pc:sldMkLst>
      </pc:sldChg>
      <pc:sldChg chg="add">
        <pc:chgData name="Martin H" userId="9bdead39d6567679" providerId="Windows Live" clId="Web-{1F85CD2D-F352-4851-B277-A65BD304E9AD}" dt="2020-01-15T16:14:26.041" v="16"/>
        <pc:sldMkLst>
          <pc:docMk/>
          <pc:sldMk cId="3161285708" sldId="288"/>
        </pc:sldMkLst>
      </pc:sldChg>
      <pc:sldChg chg="add">
        <pc:chgData name="Martin H" userId="9bdead39d6567679" providerId="Windows Live" clId="Web-{1F85CD2D-F352-4851-B277-A65BD304E9AD}" dt="2020-01-15T16:14:26.166" v="17"/>
        <pc:sldMkLst>
          <pc:docMk/>
          <pc:sldMk cId="3208511952" sldId="289"/>
        </pc:sldMkLst>
      </pc:sldChg>
      <pc:sldChg chg="add">
        <pc:chgData name="Martin H" userId="9bdead39d6567679" providerId="Windows Live" clId="Web-{1F85CD2D-F352-4851-B277-A65BD304E9AD}" dt="2020-01-15T16:14:26.416" v="18"/>
        <pc:sldMkLst>
          <pc:docMk/>
          <pc:sldMk cId="2308811842" sldId="290"/>
        </pc:sldMkLst>
      </pc:sldChg>
      <pc:sldChg chg="add">
        <pc:chgData name="Martin H" userId="9bdead39d6567679" providerId="Windows Live" clId="Web-{1F85CD2D-F352-4851-B277-A65BD304E9AD}" dt="2020-01-15T16:14:26.572" v="19"/>
        <pc:sldMkLst>
          <pc:docMk/>
          <pc:sldMk cId="1183465153" sldId="291"/>
        </pc:sldMkLst>
      </pc:sldChg>
      <pc:sldChg chg="modSp add">
        <pc:chgData name="Martin H" userId="9bdead39d6567679" providerId="Windows Live" clId="Web-{1F85CD2D-F352-4851-B277-A65BD304E9AD}" dt="2020-01-15T16:16:01.133" v="30" actId="20577"/>
        <pc:sldMkLst>
          <pc:docMk/>
          <pc:sldMk cId="1276971152" sldId="292"/>
        </pc:sldMkLst>
        <pc:spChg chg="mod">
          <ac:chgData name="Martin H" userId="9bdead39d6567679" providerId="Windows Live" clId="Web-{1F85CD2D-F352-4851-B277-A65BD304E9AD}" dt="2020-01-15T16:16:01.133" v="30" actId="20577"/>
          <ac:spMkLst>
            <pc:docMk/>
            <pc:sldMk cId="1276971152" sldId="292"/>
            <ac:spMk id="3" creationId="{00000000-0000-0000-0000-000000000000}"/>
          </ac:spMkLst>
        </pc:spChg>
      </pc:sldChg>
      <pc:sldChg chg="modSp add">
        <pc:chgData name="Martin H" userId="9bdead39d6567679" providerId="Windows Live" clId="Web-{1F85CD2D-F352-4851-B277-A65BD304E9AD}" dt="2020-01-15T16:16:11.930" v="34" actId="20577"/>
        <pc:sldMkLst>
          <pc:docMk/>
          <pc:sldMk cId="1072133252" sldId="293"/>
        </pc:sldMkLst>
        <pc:spChg chg="mod">
          <ac:chgData name="Martin H" userId="9bdead39d6567679" providerId="Windows Live" clId="Web-{1F85CD2D-F352-4851-B277-A65BD304E9AD}" dt="2020-01-15T16:16:11.930" v="34" actId="20577"/>
          <ac:spMkLst>
            <pc:docMk/>
            <pc:sldMk cId="1072133252" sldId="293"/>
            <ac:spMk id="7" creationId="{00000000-0000-0000-0000-000000000000}"/>
          </ac:spMkLst>
        </pc:spChg>
      </pc:sldChg>
      <pc:sldChg chg="add">
        <pc:chgData name="Martin H" userId="9bdead39d6567679" providerId="Windows Live" clId="Web-{1F85CD2D-F352-4851-B277-A65BD304E9AD}" dt="2020-01-15T16:14:26.806" v="22"/>
        <pc:sldMkLst>
          <pc:docMk/>
          <pc:sldMk cId="2168020437" sldId="294"/>
        </pc:sldMkLst>
      </pc:sldChg>
      <pc:sldChg chg="add">
        <pc:chgData name="Martin H" userId="9bdead39d6567679" providerId="Windows Live" clId="Web-{1F85CD2D-F352-4851-B277-A65BD304E9AD}" dt="2020-01-15T16:16:54.883" v="40"/>
        <pc:sldMkLst>
          <pc:docMk/>
          <pc:sldMk cId="2975824918" sldId="295"/>
        </pc:sldMkLst>
      </pc:sldChg>
      <pc:sldChg chg="add">
        <pc:chgData name="Martin H" userId="9bdead39d6567679" providerId="Windows Live" clId="Web-{1F85CD2D-F352-4851-B277-A65BD304E9AD}" dt="2020-01-15T16:16:54.945" v="41"/>
        <pc:sldMkLst>
          <pc:docMk/>
          <pc:sldMk cId="532924863" sldId="296"/>
        </pc:sldMkLst>
      </pc:sldChg>
      <pc:sldChg chg="add">
        <pc:chgData name="Martin H" userId="9bdead39d6567679" providerId="Windows Live" clId="Web-{1F85CD2D-F352-4851-B277-A65BD304E9AD}" dt="2020-01-15T16:16:55.008" v="42"/>
        <pc:sldMkLst>
          <pc:docMk/>
          <pc:sldMk cId="1864055" sldId="297"/>
        </pc:sldMkLst>
      </pc:sldChg>
      <pc:sldChg chg="add">
        <pc:chgData name="Martin H" userId="9bdead39d6567679" providerId="Windows Live" clId="Web-{1F85CD2D-F352-4851-B277-A65BD304E9AD}" dt="2020-01-15T16:16:55.102" v="43"/>
        <pc:sldMkLst>
          <pc:docMk/>
          <pc:sldMk cId="271011531" sldId="298"/>
        </pc:sldMkLst>
      </pc:sldChg>
      <pc:sldChg chg="add">
        <pc:chgData name="Martin H" userId="9bdead39d6567679" providerId="Windows Live" clId="Web-{1F85CD2D-F352-4851-B277-A65BD304E9AD}" dt="2020-01-15T16:16:55.180" v="44"/>
        <pc:sldMkLst>
          <pc:docMk/>
          <pc:sldMk cId="5696263" sldId="299"/>
        </pc:sldMkLst>
      </pc:sldChg>
      <pc:sldChg chg="add">
        <pc:chgData name="Martin H" userId="9bdead39d6567679" providerId="Windows Live" clId="Web-{1F85CD2D-F352-4851-B277-A65BD304E9AD}" dt="2020-01-15T16:16:55.242" v="45"/>
        <pc:sldMkLst>
          <pc:docMk/>
          <pc:sldMk cId="2046827087" sldId="300"/>
        </pc:sldMkLst>
      </pc:sldChg>
      <pc:sldChg chg="add">
        <pc:chgData name="Martin H" userId="9bdead39d6567679" providerId="Windows Live" clId="Web-{1F85CD2D-F352-4851-B277-A65BD304E9AD}" dt="2020-01-15T16:16:55.320" v="46"/>
        <pc:sldMkLst>
          <pc:docMk/>
          <pc:sldMk cId="2365359931" sldId="301"/>
        </pc:sldMkLst>
      </pc:sldChg>
      <pc:sldChg chg="add">
        <pc:chgData name="Martin H" userId="9bdead39d6567679" providerId="Windows Live" clId="Web-{1F85CD2D-F352-4851-B277-A65BD304E9AD}" dt="2020-01-15T16:16:55.367" v="47"/>
        <pc:sldMkLst>
          <pc:docMk/>
          <pc:sldMk cId="2847492484" sldId="302"/>
        </pc:sldMkLst>
      </pc:sldChg>
      <pc:sldChg chg="add">
        <pc:chgData name="Martin H" userId="9bdead39d6567679" providerId="Windows Live" clId="Web-{1F85CD2D-F352-4851-B277-A65BD304E9AD}" dt="2020-01-15T16:16:55.445" v="48"/>
        <pc:sldMkLst>
          <pc:docMk/>
          <pc:sldMk cId="4219207354" sldId="303"/>
        </pc:sldMkLst>
      </pc:sldChg>
      <pc:sldChg chg="add">
        <pc:chgData name="Martin H" userId="9bdead39d6567679" providerId="Windows Live" clId="Web-{1F85CD2D-F352-4851-B277-A65BD304E9AD}" dt="2020-01-15T16:16:55.539" v="49"/>
        <pc:sldMkLst>
          <pc:docMk/>
          <pc:sldMk cId="2330810800" sldId="304"/>
        </pc:sldMkLst>
      </pc:sldChg>
      <pc:sldChg chg="add">
        <pc:chgData name="Martin H" userId="9bdead39d6567679" providerId="Windows Live" clId="Web-{1F85CD2D-F352-4851-B277-A65BD304E9AD}" dt="2020-01-15T16:16:55.586" v="50"/>
        <pc:sldMkLst>
          <pc:docMk/>
          <pc:sldMk cId="535709216" sldId="305"/>
        </pc:sldMkLst>
      </pc:sldChg>
      <pc:sldChg chg="add">
        <pc:chgData name="Martin H" userId="9bdead39d6567679" providerId="Windows Live" clId="Web-{1F85CD2D-F352-4851-B277-A65BD304E9AD}" dt="2020-01-15T16:16:55.648" v="51"/>
        <pc:sldMkLst>
          <pc:docMk/>
          <pc:sldMk cId="3202376273" sldId="306"/>
        </pc:sldMkLst>
      </pc:sldChg>
      <pc:sldChg chg="add">
        <pc:chgData name="Martin H" userId="9bdead39d6567679" providerId="Windows Live" clId="Web-{1F85CD2D-F352-4851-B277-A65BD304E9AD}" dt="2020-01-15T16:16:55.680" v="52"/>
        <pc:sldMkLst>
          <pc:docMk/>
          <pc:sldMk cId="604683249" sldId="307"/>
        </pc:sldMkLst>
      </pc:sldChg>
      <pc:sldChg chg="add">
        <pc:chgData name="Martin H" userId="9bdead39d6567679" providerId="Windows Live" clId="Web-{1F85CD2D-F352-4851-B277-A65BD304E9AD}" dt="2020-01-15T16:16:55.711" v="53"/>
        <pc:sldMkLst>
          <pc:docMk/>
          <pc:sldMk cId="2608212627" sldId="308"/>
        </pc:sldMkLst>
      </pc:sldChg>
      <pc:sldMasterChg chg="add addSldLayout">
        <pc:chgData name="Martin H" userId="9bdead39d6567679" providerId="Windows Live" clId="Web-{1F85CD2D-F352-4851-B277-A65BD304E9AD}" dt="2020-01-15T16:14:23.056" v="1"/>
        <pc:sldMasterMkLst>
          <pc:docMk/>
          <pc:sldMasterMk cId="1507655262" sldId="2147483678"/>
        </pc:sldMasterMkLst>
        <pc:sldLayoutChg chg="add">
          <pc:chgData name="Martin H" userId="9bdead39d6567679" providerId="Windows Live" clId="Web-{1F85CD2D-F352-4851-B277-A65BD304E9AD}" dt="2020-01-15T16:14:23.056" v="1"/>
          <pc:sldLayoutMkLst>
            <pc:docMk/>
            <pc:sldMasterMk cId="1507655262" sldId="2147483678"/>
            <pc:sldLayoutMk cId="1174890549" sldId="2147483679"/>
          </pc:sldLayoutMkLst>
        </pc:sldLayoutChg>
        <pc:sldLayoutChg chg="add">
          <pc:chgData name="Martin H" userId="9bdead39d6567679" providerId="Windows Live" clId="Web-{1F85CD2D-F352-4851-B277-A65BD304E9AD}" dt="2020-01-15T16:14:23.056" v="1"/>
          <pc:sldLayoutMkLst>
            <pc:docMk/>
            <pc:sldMasterMk cId="1507655262" sldId="2147483678"/>
            <pc:sldLayoutMk cId="806458361" sldId="2147483680"/>
          </pc:sldLayoutMkLst>
        </pc:sldLayoutChg>
        <pc:sldLayoutChg chg="add">
          <pc:chgData name="Martin H" userId="9bdead39d6567679" providerId="Windows Live" clId="Web-{1F85CD2D-F352-4851-B277-A65BD304E9AD}" dt="2020-01-15T16:14:23.056" v="1"/>
          <pc:sldLayoutMkLst>
            <pc:docMk/>
            <pc:sldMasterMk cId="1507655262" sldId="2147483678"/>
            <pc:sldLayoutMk cId="4023313256" sldId="2147483681"/>
          </pc:sldLayoutMkLst>
        </pc:sldLayoutChg>
        <pc:sldLayoutChg chg="add">
          <pc:chgData name="Martin H" userId="9bdead39d6567679" providerId="Windows Live" clId="Web-{1F85CD2D-F352-4851-B277-A65BD304E9AD}" dt="2020-01-15T16:14:23.056" v="1"/>
          <pc:sldLayoutMkLst>
            <pc:docMk/>
            <pc:sldMasterMk cId="1507655262" sldId="2147483678"/>
            <pc:sldLayoutMk cId="1193506092" sldId="2147483682"/>
          </pc:sldLayoutMkLst>
        </pc:sldLayoutChg>
        <pc:sldLayoutChg chg="add">
          <pc:chgData name="Martin H" userId="9bdead39d6567679" providerId="Windows Live" clId="Web-{1F85CD2D-F352-4851-B277-A65BD304E9AD}" dt="2020-01-15T16:14:23.056" v="1"/>
          <pc:sldLayoutMkLst>
            <pc:docMk/>
            <pc:sldMasterMk cId="1507655262" sldId="2147483678"/>
            <pc:sldLayoutMk cId="2242538040" sldId="2147483683"/>
          </pc:sldLayoutMkLst>
        </pc:sldLayoutChg>
        <pc:sldLayoutChg chg="add">
          <pc:chgData name="Martin H" userId="9bdead39d6567679" providerId="Windows Live" clId="Web-{1F85CD2D-F352-4851-B277-A65BD304E9AD}" dt="2020-01-15T16:14:23.056" v="1"/>
          <pc:sldLayoutMkLst>
            <pc:docMk/>
            <pc:sldMasterMk cId="1507655262" sldId="2147483678"/>
            <pc:sldLayoutMk cId="3723842223" sldId="2147483684"/>
          </pc:sldLayoutMkLst>
        </pc:sldLayoutChg>
        <pc:sldLayoutChg chg="add">
          <pc:chgData name="Martin H" userId="9bdead39d6567679" providerId="Windows Live" clId="Web-{1F85CD2D-F352-4851-B277-A65BD304E9AD}" dt="2020-01-15T16:14:23.056" v="1"/>
          <pc:sldLayoutMkLst>
            <pc:docMk/>
            <pc:sldMasterMk cId="1507655262" sldId="2147483678"/>
            <pc:sldLayoutMk cId="385883609" sldId="2147483685"/>
          </pc:sldLayoutMkLst>
        </pc:sldLayoutChg>
        <pc:sldLayoutChg chg="add">
          <pc:chgData name="Martin H" userId="9bdead39d6567679" providerId="Windows Live" clId="Web-{1F85CD2D-F352-4851-B277-A65BD304E9AD}" dt="2020-01-15T16:14:23.056" v="1"/>
          <pc:sldLayoutMkLst>
            <pc:docMk/>
            <pc:sldMasterMk cId="1507655262" sldId="2147483678"/>
            <pc:sldLayoutMk cId="3477212968" sldId="2147483686"/>
          </pc:sldLayoutMkLst>
        </pc:sldLayoutChg>
        <pc:sldLayoutChg chg="add">
          <pc:chgData name="Martin H" userId="9bdead39d6567679" providerId="Windows Live" clId="Web-{1F85CD2D-F352-4851-B277-A65BD304E9AD}" dt="2020-01-15T16:14:23.056" v="1"/>
          <pc:sldLayoutMkLst>
            <pc:docMk/>
            <pc:sldMasterMk cId="1507655262" sldId="2147483678"/>
            <pc:sldLayoutMk cId="3187973449" sldId="2147483687"/>
          </pc:sldLayoutMkLst>
        </pc:sldLayoutChg>
        <pc:sldLayoutChg chg="add">
          <pc:chgData name="Martin H" userId="9bdead39d6567679" providerId="Windows Live" clId="Web-{1F85CD2D-F352-4851-B277-A65BD304E9AD}" dt="2020-01-15T16:14:23.056" v="1"/>
          <pc:sldLayoutMkLst>
            <pc:docMk/>
            <pc:sldMasterMk cId="1507655262" sldId="2147483678"/>
            <pc:sldLayoutMk cId="35163460" sldId="2147483688"/>
          </pc:sldLayoutMkLst>
        </pc:sldLayoutChg>
        <pc:sldLayoutChg chg="add">
          <pc:chgData name="Martin H" userId="9bdead39d6567679" providerId="Windows Live" clId="Web-{1F85CD2D-F352-4851-B277-A65BD304E9AD}" dt="2020-01-15T16:14:23.056" v="1"/>
          <pc:sldLayoutMkLst>
            <pc:docMk/>
            <pc:sldMasterMk cId="1507655262" sldId="2147483678"/>
            <pc:sldLayoutMk cId="3650057194" sldId="2147483689"/>
          </pc:sldLayoutMkLst>
        </pc:sldLayoutChg>
        <pc:sldLayoutChg chg="add">
          <pc:chgData name="Martin H" userId="9bdead39d6567679" providerId="Windows Live" clId="Web-{1F85CD2D-F352-4851-B277-A65BD304E9AD}" dt="2020-01-15T16:14:23.056" v="1"/>
          <pc:sldLayoutMkLst>
            <pc:docMk/>
            <pc:sldMasterMk cId="1507655262" sldId="2147483678"/>
            <pc:sldLayoutMk cId="1667846699" sldId="2147483690"/>
          </pc:sldLayoutMkLst>
        </pc:sldLayoutChg>
        <pc:sldLayoutChg chg="add">
          <pc:chgData name="Martin H" userId="9bdead39d6567679" providerId="Windows Live" clId="Web-{1F85CD2D-F352-4851-B277-A65BD304E9AD}" dt="2020-01-15T16:14:23.056" v="1"/>
          <pc:sldLayoutMkLst>
            <pc:docMk/>
            <pc:sldMasterMk cId="1507655262" sldId="2147483678"/>
            <pc:sldLayoutMk cId="1111866069" sldId="2147483691"/>
          </pc:sldLayoutMkLst>
        </pc:sldLayoutChg>
        <pc:sldLayoutChg chg="add">
          <pc:chgData name="Martin H" userId="9bdead39d6567679" providerId="Windows Live" clId="Web-{1F85CD2D-F352-4851-B277-A65BD304E9AD}" dt="2020-01-15T16:14:23.056" v="1"/>
          <pc:sldLayoutMkLst>
            <pc:docMk/>
            <pc:sldMasterMk cId="1507655262" sldId="2147483678"/>
            <pc:sldLayoutMk cId="3720938459" sldId="2147483692"/>
          </pc:sldLayoutMkLst>
        </pc:sldLayoutChg>
        <pc:sldLayoutChg chg="add">
          <pc:chgData name="Martin H" userId="9bdead39d6567679" providerId="Windows Live" clId="Web-{1F85CD2D-F352-4851-B277-A65BD304E9AD}" dt="2020-01-15T16:14:23.056" v="1"/>
          <pc:sldLayoutMkLst>
            <pc:docMk/>
            <pc:sldMasterMk cId="1507655262" sldId="2147483678"/>
            <pc:sldLayoutMk cId="3189866364" sldId="2147483693"/>
          </pc:sldLayoutMkLst>
        </pc:sldLayoutChg>
        <pc:sldLayoutChg chg="add">
          <pc:chgData name="Martin H" userId="9bdead39d6567679" providerId="Windows Live" clId="Web-{1F85CD2D-F352-4851-B277-A65BD304E9AD}" dt="2020-01-15T16:14:23.056" v="1"/>
          <pc:sldLayoutMkLst>
            <pc:docMk/>
            <pc:sldMasterMk cId="1507655262" sldId="2147483678"/>
            <pc:sldLayoutMk cId="4012823465" sldId="2147483694"/>
          </pc:sldLayoutMkLst>
        </pc:sldLayoutChg>
        <pc:sldLayoutChg chg="add">
          <pc:chgData name="Martin H" userId="9bdead39d6567679" providerId="Windows Live" clId="Web-{1F85CD2D-F352-4851-B277-A65BD304E9AD}" dt="2020-01-15T16:14:23.056" v="1"/>
          <pc:sldLayoutMkLst>
            <pc:docMk/>
            <pc:sldMasterMk cId="1507655262" sldId="2147483678"/>
            <pc:sldLayoutMk cId="4225736501" sldId="2147483695"/>
          </pc:sldLayoutMkLst>
        </pc:sldLayoutChg>
      </pc:sldMasterChg>
      <pc:sldMasterChg chg="add addSldLayout">
        <pc:chgData name="Martin H" userId="9bdead39d6567679" providerId="Windows Live" clId="Web-{1F85CD2D-F352-4851-B277-A65BD304E9AD}" dt="2020-01-15T16:16:54.883" v="40"/>
        <pc:sldMasterMkLst>
          <pc:docMk/>
          <pc:sldMasterMk cId="1252645717" sldId="2147483962"/>
        </pc:sldMasterMkLst>
        <pc:sldLayoutChg chg="add">
          <pc:chgData name="Martin H" userId="9bdead39d6567679" providerId="Windows Live" clId="Web-{1F85CD2D-F352-4851-B277-A65BD304E9AD}" dt="2020-01-15T16:16:54.883" v="40"/>
          <pc:sldLayoutMkLst>
            <pc:docMk/>
            <pc:sldMasterMk cId="1252645717" sldId="2147483962"/>
            <pc:sldLayoutMk cId="4240560020" sldId="2147483661"/>
          </pc:sldLayoutMkLst>
        </pc:sldLayoutChg>
        <pc:sldLayoutChg chg="add">
          <pc:chgData name="Martin H" userId="9bdead39d6567679" providerId="Windows Live" clId="Web-{1F85CD2D-F352-4851-B277-A65BD304E9AD}" dt="2020-01-15T16:16:54.883" v="40"/>
          <pc:sldLayoutMkLst>
            <pc:docMk/>
            <pc:sldMasterMk cId="1252645717" sldId="2147483962"/>
            <pc:sldLayoutMk cId="1553788243" sldId="2147483662"/>
          </pc:sldLayoutMkLst>
        </pc:sldLayoutChg>
        <pc:sldLayoutChg chg="add">
          <pc:chgData name="Martin H" userId="9bdead39d6567679" providerId="Windows Live" clId="Web-{1F85CD2D-F352-4851-B277-A65BD304E9AD}" dt="2020-01-15T16:16:54.883" v="40"/>
          <pc:sldLayoutMkLst>
            <pc:docMk/>
            <pc:sldMasterMk cId="1252645717" sldId="2147483962"/>
            <pc:sldLayoutMk cId="835817750" sldId="2147483670"/>
          </pc:sldLayoutMkLst>
        </pc:sldLayoutChg>
        <pc:sldLayoutChg chg="add">
          <pc:chgData name="Martin H" userId="9bdead39d6567679" providerId="Windows Live" clId="Web-{1F85CD2D-F352-4851-B277-A65BD304E9AD}" dt="2020-01-15T16:16:54.883" v="40"/>
          <pc:sldLayoutMkLst>
            <pc:docMk/>
            <pc:sldMasterMk cId="1252645717" sldId="2147483962"/>
            <pc:sldLayoutMk cId="1873116411" sldId="2147483671"/>
          </pc:sldLayoutMkLst>
        </pc:sldLayoutChg>
        <pc:sldLayoutChg chg="add">
          <pc:chgData name="Martin H" userId="9bdead39d6567679" providerId="Windows Live" clId="Web-{1F85CD2D-F352-4851-B277-A65BD304E9AD}" dt="2020-01-15T16:16:54.883" v="40"/>
          <pc:sldLayoutMkLst>
            <pc:docMk/>
            <pc:sldMasterMk cId="1252645717" sldId="2147483962"/>
            <pc:sldLayoutMk cId="2159166105" sldId="2147483960"/>
          </pc:sldLayoutMkLst>
        </pc:sldLayoutChg>
        <pc:sldLayoutChg chg="add">
          <pc:chgData name="Martin H" userId="9bdead39d6567679" providerId="Windows Live" clId="Web-{1F85CD2D-F352-4851-B277-A65BD304E9AD}" dt="2020-01-15T16:16:54.883" v="40"/>
          <pc:sldLayoutMkLst>
            <pc:docMk/>
            <pc:sldMasterMk cId="1252645717" sldId="2147483962"/>
            <pc:sldLayoutMk cId="3809795349" sldId="2147483961"/>
          </pc:sldLayoutMkLst>
        </pc:sldLayoutChg>
        <pc:sldLayoutChg chg="add">
          <pc:chgData name="Martin H" userId="9bdead39d6567679" providerId="Windows Live" clId="Web-{1F85CD2D-F352-4851-B277-A65BD304E9AD}" dt="2020-01-15T16:16:54.883" v="40"/>
          <pc:sldLayoutMkLst>
            <pc:docMk/>
            <pc:sldMasterMk cId="1252645717" sldId="2147483962"/>
            <pc:sldLayoutMk cId="4017902644" sldId="2147483963"/>
          </pc:sldLayoutMkLst>
        </pc:sldLayoutChg>
        <pc:sldLayoutChg chg="add">
          <pc:chgData name="Martin H" userId="9bdead39d6567679" providerId="Windows Live" clId="Web-{1F85CD2D-F352-4851-B277-A65BD304E9AD}" dt="2020-01-15T16:16:54.883" v="40"/>
          <pc:sldLayoutMkLst>
            <pc:docMk/>
            <pc:sldMasterMk cId="1252645717" sldId="2147483962"/>
            <pc:sldLayoutMk cId="588835886" sldId="2147483964"/>
          </pc:sldLayoutMkLst>
        </pc:sldLayoutChg>
        <pc:sldLayoutChg chg="add">
          <pc:chgData name="Martin H" userId="9bdead39d6567679" providerId="Windows Live" clId="Web-{1F85CD2D-F352-4851-B277-A65BD304E9AD}" dt="2020-01-15T16:16:54.883" v="40"/>
          <pc:sldLayoutMkLst>
            <pc:docMk/>
            <pc:sldMasterMk cId="1252645717" sldId="2147483962"/>
            <pc:sldLayoutMk cId="2877736176" sldId="2147483965"/>
          </pc:sldLayoutMkLst>
        </pc:sldLayoutChg>
        <pc:sldLayoutChg chg="add">
          <pc:chgData name="Martin H" userId="9bdead39d6567679" providerId="Windows Live" clId="Web-{1F85CD2D-F352-4851-B277-A65BD304E9AD}" dt="2020-01-15T16:16:54.883" v="40"/>
          <pc:sldLayoutMkLst>
            <pc:docMk/>
            <pc:sldMasterMk cId="1252645717" sldId="2147483962"/>
            <pc:sldLayoutMk cId="2211719792" sldId="2147483966"/>
          </pc:sldLayoutMkLst>
        </pc:sldLayoutChg>
        <pc:sldLayoutChg chg="add">
          <pc:chgData name="Martin H" userId="9bdead39d6567679" providerId="Windows Live" clId="Web-{1F85CD2D-F352-4851-B277-A65BD304E9AD}" dt="2020-01-15T16:16:54.883" v="40"/>
          <pc:sldLayoutMkLst>
            <pc:docMk/>
            <pc:sldMasterMk cId="1252645717" sldId="2147483962"/>
            <pc:sldLayoutMk cId="1368836587" sldId="2147483967"/>
          </pc:sldLayoutMkLst>
        </pc:sldLayoutChg>
      </pc:sldMasterChg>
    </pc:docChg>
  </pc:docChgLst>
  <pc:docChgLst>
    <pc:chgData name="Martin H" userId="9bdead39d6567679" providerId="Windows Live" clId="Web-{D46A3C19-31BB-46CA-BC26-9369960D723E}"/>
    <pc:docChg chg="addSld delSld modSld sldOrd addMainMaster modMainMaster">
      <pc:chgData name="Martin H" userId="9bdead39d6567679" providerId="Windows Live" clId="Web-{D46A3C19-31BB-46CA-BC26-9369960D723E}" dt="2020-01-16T15:04:06.289" v="23" actId="20577"/>
      <pc:docMkLst>
        <pc:docMk/>
      </pc:docMkLst>
      <pc:sldChg chg="new del ord">
        <pc:chgData name="Martin H" userId="9bdead39d6567679" providerId="Windows Live" clId="Web-{D46A3C19-31BB-46CA-BC26-9369960D723E}" dt="2020-01-16T15:01:36.507" v="11"/>
        <pc:sldMkLst>
          <pc:docMk/>
          <pc:sldMk cId="2995567260" sldId="309"/>
        </pc:sldMkLst>
      </pc:sldChg>
      <pc:sldChg chg="add">
        <pc:chgData name="Martin H" userId="9bdead39d6567679" providerId="Windows Live" clId="Web-{D46A3C19-31BB-46CA-BC26-9369960D723E}" dt="2020-01-16T15:01:22.539" v="2"/>
        <pc:sldMkLst>
          <pc:docMk/>
          <pc:sldMk cId="805003961" sldId="310"/>
        </pc:sldMkLst>
      </pc:sldChg>
      <pc:sldChg chg="add">
        <pc:chgData name="Martin H" userId="9bdead39d6567679" providerId="Windows Live" clId="Web-{D46A3C19-31BB-46CA-BC26-9369960D723E}" dt="2020-01-16T15:01:22.804" v="3"/>
        <pc:sldMkLst>
          <pc:docMk/>
          <pc:sldMk cId="108161138" sldId="311"/>
        </pc:sldMkLst>
      </pc:sldChg>
      <pc:sldChg chg="add">
        <pc:chgData name="Martin H" userId="9bdead39d6567679" providerId="Windows Live" clId="Web-{D46A3C19-31BB-46CA-BC26-9369960D723E}" dt="2020-01-16T15:01:23.070" v="4"/>
        <pc:sldMkLst>
          <pc:docMk/>
          <pc:sldMk cId="2056636065" sldId="312"/>
        </pc:sldMkLst>
      </pc:sldChg>
      <pc:sldChg chg="add">
        <pc:chgData name="Martin H" userId="9bdead39d6567679" providerId="Windows Live" clId="Web-{D46A3C19-31BB-46CA-BC26-9369960D723E}" dt="2020-01-16T15:01:23.335" v="5"/>
        <pc:sldMkLst>
          <pc:docMk/>
          <pc:sldMk cId="107120491" sldId="313"/>
        </pc:sldMkLst>
      </pc:sldChg>
      <pc:sldChg chg="modSp add">
        <pc:chgData name="Martin H" userId="9bdead39d6567679" providerId="Windows Live" clId="Web-{D46A3C19-31BB-46CA-BC26-9369960D723E}" dt="2020-01-16T15:04:04.539" v="22" actId="20577"/>
        <pc:sldMkLst>
          <pc:docMk/>
          <pc:sldMk cId="2698191522" sldId="314"/>
        </pc:sldMkLst>
        <pc:spChg chg="mod">
          <ac:chgData name="Martin H" userId="9bdead39d6567679" providerId="Windows Live" clId="Web-{D46A3C19-31BB-46CA-BC26-9369960D723E}" dt="2020-01-16T15:03:53.899" v="18" actId="20577"/>
          <ac:spMkLst>
            <pc:docMk/>
            <pc:sldMk cId="2698191522" sldId="314"/>
            <ac:spMk id="3" creationId="{00000000-0000-0000-0000-000000000000}"/>
          </ac:spMkLst>
        </pc:spChg>
        <pc:spChg chg="mod">
          <ac:chgData name="Martin H" userId="9bdead39d6567679" providerId="Windows Live" clId="Web-{D46A3C19-31BB-46CA-BC26-9369960D723E}" dt="2020-01-16T15:04:04.539" v="22" actId="20577"/>
          <ac:spMkLst>
            <pc:docMk/>
            <pc:sldMk cId="2698191522" sldId="314"/>
            <ac:spMk id="4" creationId="{00000000-0000-0000-0000-000000000000}"/>
          </ac:spMkLst>
        </pc:spChg>
      </pc:sldChg>
      <pc:sldChg chg="add">
        <pc:chgData name="Martin H" userId="9bdead39d6567679" providerId="Windows Live" clId="Web-{D46A3C19-31BB-46CA-BC26-9369960D723E}" dt="2020-01-16T15:01:23.960" v="7"/>
        <pc:sldMkLst>
          <pc:docMk/>
          <pc:sldMk cId="3793125838" sldId="315"/>
        </pc:sldMkLst>
      </pc:sldChg>
      <pc:sldChg chg="modSp add">
        <pc:chgData name="Martin H" userId="9bdead39d6567679" providerId="Windows Live" clId="Web-{D46A3C19-31BB-46CA-BC26-9369960D723E}" dt="2020-01-16T15:03:19.758" v="16" actId="20577"/>
        <pc:sldMkLst>
          <pc:docMk/>
          <pc:sldMk cId="4255544148" sldId="316"/>
        </pc:sldMkLst>
        <pc:spChg chg="mod">
          <ac:chgData name="Martin H" userId="9bdead39d6567679" providerId="Windows Live" clId="Web-{D46A3C19-31BB-46CA-BC26-9369960D723E}" dt="2020-01-16T15:03:19.758" v="16" actId="20577"/>
          <ac:spMkLst>
            <pc:docMk/>
            <pc:sldMk cId="4255544148" sldId="316"/>
            <ac:spMk id="10" creationId="{00000000-0000-0000-0000-000000000000}"/>
          </ac:spMkLst>
        </pc:spChg>
      </pc:sldChg>
      <pc:sldChg chg="add">
        <pc:chgData name="Martin H" userId="9bdead39d6567679" providerId="Windows Live" clId="Web-{D46A3C19-31BB-46CA-BC26-9369960D723E}" dt="2020-01-16T15:01:24.554" v="9"/>
        <pc:sldMkLst>
          <pc:docMk/>
          <pc:sldMk cId="4141742314" sldId="317"/>
        </pc:sldMkLst>
      </pc:sldChg>
      <pc:sldChg chg="add">
        <pc:chgData name="Martin H" userId="9bdead39d6567679" providerId="Windows Live" clId="Web-{D46A3C19-31BB-46CA-BC26-9369960D723E}" dt="2020-01-16T15:01:24.679" v="10"/>
        <pc:sldMkLst>
          <pc:docMk/>
          <pc:sldMk cId="1639606032" sldId="318"/>
        </pc:sldMkLst>
      </pc:sldChg>
      <pc:sldMasterChg chg="add addSldLayout">
        <pc:chgData name="Martin H" userId="9bdead39d6567679" providerId="Windows Live" clId="Web-{D46A3C19-31BB-46CA-BC26-9369960D723E}" dt="2020-01-16T15:01:22.539" v="2"/>
        <pc:sldMasterMkLst>
          <pc:docMk/>
          <pc:sldMasterMk cId="0" sldId="2147483648"/>
        </pc:sldMasterMkLst>
        <pc:sldLayoutChg chg="add">
          <pc:chgData name="Martin H" userId="9bdead39d6567679" providerId="Windows Live" clId="Web-{D46A3C19-31BB-46CA-BC26-9369960D723E}" dt="2020-01-16T15:01:22.539" v="2"/>
          <pc:sldLayoutMkLst>
            <pc:docMk/>
            <pc:sldMasterMk cId="0" sldId="2147483648"/>
            <pc:sldLayoutMk cId="0" sldId="2147483649"/>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1"/>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3"/>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4"/>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5"/>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6"/>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7"/>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8"/>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59"/>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0"/>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3"/>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4"/>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5"/>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6"/>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7"/>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8"/>
          </pc:sldLayoutMkLst>
        </pc:sldLayoutChg>
        <pc:sldLayoutChg chg="add">
          <pc:chgData name="Martin H" userId="9bdead39d6567679" providerId="Windows Live" clId="Web-{D46A3C19-31BB-46CA-BC26-9369960D723E}" dt="2020-01-16T15:01:22.539" v="2"/>
          <pc:sldLayoutMkLst>
            <pc:docMk/>
            <pc:sldMasterMk cId="0" sldId="2147483648"/>
            <pc:sldLayoutMk cId="0" sldId="2147483669"/>
          </pc:sldLayoutMkLst>
        </pc:sldLayoutChg>
      </pc:sldMasterChg>
      <pc:sldMasterChg chg="replId modSldLayout">
        <pc:chgData name="Martin H" userId="9bdead39d6567679" providerId="Windows Live" clId="Web-{D46A3C19-31BB-46CA-BC26-9369960D723E}" dt="2020-01-16T15:01:22.539" v="2"/>
        <pc:sldMasterMkLst>
          <pc:docMk/>
          <pc:sldMasterMk cId="1252645717" sldId="2147483962"/>
        </pc:sldMasterMkLst>
        <pc:sldLayoutChg chg="replId">
          <pc:chgData name="Martin H" userId="9bdead39d6567679" providerId="Windows Live" clId="Web-{D46A3C19-31BB-46CA-BC26-9369960D723E}" dt="2020-01-16T15:01:22.539" v="2"/>
          <pc:sldLayoutMkLst>
            <pc:docMk/>
            <pc:sldMasterMk cId="1252645717" sldId="2147483962"/>
            <pc:sldLayoutMk cId="2159166105" sldId="2147483960"/>
          </pc:sldLayoutMkLst>
        </pc:sldLayoutChg>
        <pc:sldLayoutChg chg="replId">
          <pc:chgData name="Martin H" userId="9bdead39d6567679" providerId="Windows Live" clId="Web-{D46A3C19-31BB-46CA-BC26-9369960D723E}" dt="2020-01-16T15:01:22.539" v="2"/>
          <pc:sldLayoutMkLst>
            <pc:docMk/>
            <pc:sldMasterMk cId="1252645717" sldId="2147483962"/>
            <pc:sldLayoutMk cId="3809795349" sldId="2147483961"/>
          </pc:sldLayoutMkLst>
        </pc:sldLayoutChg>
        <pc:sldLayoutChg chg="replId">
          <pc:chgData name="Martin H" userId="9bdead39d6567679" providerId="Windows Live" clId="Web-{D46A3C19-31BB-46CA-BC26-9369960D723E}" dt="2020-01-16T15:01:22.539" v="2"/>
          <pc:sldLayoutMkLst>
            <pc:docMk/>
            <pc:sldMasterMk cId="1252645717" sldId="2147483962"/>
            <pc:sldLayoutMk cId="4017902644" sldId="2147483963"/>
          </pc:sldLayoutMkLst>
        </pc:sldLayoutChg>
        <pc:sldLayoutChg chg="replId">
          <pc:chgData name="Martin H" userId="9bdead39d6567679" providerId="Windows Live" clId="Web-{D46A3C19-31BB-46CA-BC26-9369960D723E}" dt="2020-01-16T15:01:22.539" v="2"/>
          <pc:sldLayoutMkLst>
            <pc:docMk/>
            <pc:sldMasterMk cId="1252645717" sldId="2147483962"/>
            <pc:sldLayoutMk cId="588835886" sldId="2147483964"/>
          </pc:sldLayoutMkLst>
        </pc:sldLayoutChg>
        <pc:sldLayoutChg chg="replId">
          <pc:chgData name="Martin H" userId="9bdead39d6567679" providerId="Windows Live" clId="Web-{D46A3C19-31BB-46CA-BC26-9369960D723E}" dt="2020-01-16T15:01:22.539" v="2"/>
          <pc:sldLayoutMkLst>
            <pc:docMk/>
            <pc:sldMasterMk cId="1252645717" sldId="2147483962"/>
            <pc:sldLayoutMk cId="2877736176" sldId="2147483965"/>
          </pc:sldLayoutMkLst>
        </pc:sldLayoutChg>
        <pc:sldLayoutChg chg="replId">
          <pc:chgData name="Martin H" userId="9bdead39d6567679" providerId="Windows Live" clId="Web-{D46A3C19-31BB-46CA-BC26-9369960D723E}" dt="2020-01-16T15:01:22.539" v="2"/>
          <pc:sldLayoutMkLst>
            <pc:docMk/>
            <pc:sldMasterMk cId="1252645717" sldId="2147483962"/>
            <pc:sldLayoutMk cId="2211719792" sldId="2147483966"/>
          </pc:sldLayoutMkLst>
        </pc:sldLayoutChg>
        <pc:sldLayoutChg chg="replId">
          <pc:chgData name="Martin H" userId="9bdead39d6567679" providerId="Windows Live" clId="Web-{D46A3C19-31BB-46CA-BC26-9369960D723E}" dt="2020-01-16T15:01:22.539" v="2"/>
          <pc:sldLayoutMkLst>
            <pc:docMk/>
            <pc:sldMasterMk cId="1252645717" sldId="2147483962"/>
            <pc:sldLayoutMk cId="1368836587" sldId="2147483967"/>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C48E52-78B0-4540-B61D-5FFC821059C7}"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9" name="Rectangle 8"/>
          <p:cNvSpPr/>
          <p:nvPr/>
        </p:nvSpPr>
        <p:spPr>
          <a:xfrm>
            <a:off x="460587" y="2942602"/>
            <a:ext cx="9530575"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96869" y="2944634"/>
            <a:ext cx="1587131"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283619" y="3136658"/>
            <a:ext cx="1213632"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93978" y="3055622"/>
            <a:ext cx="926379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10382435" y="4625268"/>
            <a:ext cx="1016000" cy="457200"/>
          </a:xfrm>
        </p:spPr>
        <p:txBody>
          <a:bodyPr/>
          <a:lstStyle>
            <a:lvl1pPr algn="ctr">
              <a:defRPr sz="2800">
                <a:solidFill>
                  <a:schemeClr val="accent1">
                    <a:lumMod val="50000"/>
                  </a:schemeClr>
                </a:solidFill>
              </a:defRPr>
            </a:lvl1pPr>
          </a:lstStyle>
          <a:p>
            <a:fld id="{89C4CF7B-F7C9-4FC2-A3B3-06C0957C83AC}" type="slidenum">
              <a:rPr lang="de-DE" smtClean="0"/>
              <a:t>‹Nr.›</a:t>
            </a:fld>
            <a:endParaRPr lang="de-DE"/>
          </a:p>
        </p:txBody>
      </p:sp>
      <p:sp>
        <p:nvSpPr>
          <p:cNvPr id="11" name="Rectangle 10"/>
          <p:cNvSpPr/>
          <p:nvPr/>
        </p:nvSpPr>
        <p:spPr>
          <a:xfrm>
            <a:off x="722429" y="4559277"/>
            <a:ext cx="9006888"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8628" y="3139440"/>
            <a:ext cx="9014491"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857073" y="4648200"/>
            <a:ext cx="87376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2" name="Title 1"/>
          <p:cNvSpPr>
            <a:spLocks noGrp="1"/>
          </p:cNvSpPr>
          <p:nvPr>
            <p:ph type="ctrTitle"/>
          </p:nvPr>
        </p:nvSpPr>
        <p:spPr>
          <a:xfrm>
            <a:off x="806273" y="3227034"/>
            <a:ext cx="8839200" cy="1219201"/>
          </a:xfrm>
        </p:spPr>
        <p:txBody>
          <a:bodyPr anchor="b" anchorCtr="0">
            <a:noAutofit/>
          </a:bodyPr>
          <a:lstStyle>
            <a:lvl1pPr>
              <a:defRPr sz="4000">
                <a:solidFill>
                  <a:schemeClr val="accent1">
                    <a:lumMod val="50000"/>
                  </a:schemeClr>
                </a:solidFill>
              </a:defRPr>
            </a:lvl1pPr>
          </a:lstStyle>
          <a:p>
            <a:r>
              <a:rPr lang="de-DE"/>
              <a:t>Titelmasterformat durch Klicken bearbeiten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D8C48E52-78B0-4540-B61D-5FFC821059C7}"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C4CF7B-F7C9-4FC2-A3B3-06C0957C83AC}" type="slidenum">
              <a:rPr lang="de-DE" smtClean="0"/>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9148936" y="228600"/>
            <a:ext cx="247904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9273634" y="351410"/>
            <a:ext cx="2229647"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398103" y="395428"/>
            <a:ext cx="1980708" cy="5788981"/>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09600" y="381000"/>
            <a:ext cx="8229600" cy="5791201"/>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D8C48E52-78B0-4540-B61D-5FFC821059C7}"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C4CF7B-F7C9-4FC2-A3B3-06C0957C83AC}" type="slidenum">
              <a:rPr lang="de-DE" smtClean="0"/>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de-DE"/>
              <a:t>Titelmasterformat durch Klicken bearbeiten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4890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nchor="ct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806458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4023313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3F92EDB-3620-4EED-903E-E40F3D634338}"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1193506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Titelmasterformat durch Klicken bearbeiten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3F92EDB-3620-4EED-903E-E40F3D634338}" type="datetimeFigureOut">
              <a:rPr lang="de-DE" smtClean="0"/>
              <a:t>23.01.2020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2242538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3F92EDB-3620-4EED-903E-E40F3D634338}" type="datetimeFigureOut">
              <a:rPr lang="de-DE" smtClean="0"/>
              <a:t>23.01.2020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3723842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F92EDB-3620-4EED-903E-E40F3D634338}" type="datetimeFigureOut">
              <a:rPr lang="de-DE" smtClean="0"/>
              <a:t>23.01.2020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3858836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de-DE"/>
              <a:t>Titelmasterformat durch Klicken bearbeiten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3F92EDB-3620-4EED-903E-E40F3D634338}"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347721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D8C48E52-78B0-4540-B61D-5FFC821059C7}"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C4CF7B-F7C9-4FC2-A3B3-06C0957C83AC}" type="slidenum">
              <a:rPr lang="de-DE" smtClean="0"/>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de-DE"/>
              <a:t>Titelmasterformat durch Klicken bearbeiten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C3F92EDB-3620-4EED-903E-E40F3D634338}"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31879734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Date Placeholder 2"/>
          <p:cNvSpPr>
            <a:spLocks noGrp="1"/>
          </p:cNvSpPr>
          <p:nvPr>
            <p:ph type="dt" sz="half" idx="10"/>
          </p:nvPr>
        </p:nvSpPr>
        <p:spPr/>
        <p:txBody>
          <a:bodyPr/>
          <a:lstStyle/>
          <a:p>
            <a:fld id="{C3F92EDB-3620-4EED-903E-E40F3D634338}" type="datetimeFigureOut">
              <a:rPr lang="de-DE" smtClean="0"/>
              <a:t>23.01.2020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351634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3650057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Formatvorlagen des Textmasters bearbeiten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6678466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de-DE"/>
              <a:t>Titelmasterformat durch Klicken bearbeiten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1111866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de-DE"/>
              <a:t>Titelmasterformat durch Klicken bearbeiten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209384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de-DE"/>
              <a:t>Titelmasterformat durch Klicken bearbeiten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de-DE"/>
              <a:t>Formatvorlagen des Textmasters bearbeiten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31898663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40128234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3F92EDB-3620-4EED-903E-E40F3D634338}"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B78A557-BDB6-4390-85C7-B83E6E07E176}" type="slidenum">
              <a:rPr lang="de-DE" smtClean="0"/>
              <a:t>‹Nr.›</a:t>
            </a:fld>
            <a:endParaRPr lang="de-DE"/>
          </a:p>
        </p:txBody>
      </p:sp>
    </p:spTree>
    <p:extLst>
      <p:ext uri="{BB962C8B-B14F-4D97-AF65-F5344CB8AC3E}">
        <p14:creationId xmlns:p14="http://schemas.microsoft.com/office/powerpoint/2010/main" val="4225736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1125D3B8-1883-4CD5-AF3C-1A79093A42A0}"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4240560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8C48E52-78B0-4540-B61D-5FFC821059C7}" type="datetimeFigureOut">
              <a:rPr lang="de-DE" smtClean="0"/>
              <a:t>23.01.2020</a:t>
            </a:fld>
            <a:endParaRPr lang="de-DE"/>
          </a:p>
        </p:txBody>
      </p:sp>
      <p:sp>
        <p:nvSpPr>
          <p:cNvPr id="13" name="Rectangle 12"/>
          <p:cNvSpPr/>
          <p:nvPr/>
        </p:nvSpPr>
        <p:spPr>
          <a:xfrm>
            <a:off x="602635" y="2946400"/>
            <a:ext cx="11020213"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56875" y="3048000"/>
            <a:ext cx="10711733"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89C4CF7B-F7C9-4FC2-A3B3-06C0957C83AC}" type="slidenum">
              <a:rPr lang="de-DE" smtClean="0"/>
              <a:t>‹Nr.›</a:t>
            </a:fld>
            <a:endParaRPr lang="de-DE"/>
          </a:p>
        </p:txBody>
      </p:sp>
      <p:sp>
        <p:nvSpPr>
          <p:cNvPr id="2" name="Title 1"/>
          <p:cNvSpPr>
            <a:spLocks noGrp="1"/>
          </p:cNvSpPr>
          <p:nvPr>
            <p:ph type="title"/>
          </p:nvPr>
        </p:nvSpPr>
        <p:spPr>
          <a:xfrm>
            <a:off x="981941" y="3200400"/>
            <a:ext cx="102616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de-DE"/>
              <a:t>Titelmasterformat durch Klicken bearbeiten</a:t>
            </a:r>
            <a:endParaRPr lang="en-US" dirty="0"/>
          </a:p>
        </p:txBody>
      </p:sp>
      <p:sp>
        <p:nvSpPr>
          <p:cNvPr id="15" name="Rectangle 14"/>
          <p:cNvSpPr/>
          <p:nvPr/>
        </p:nvSpPr>
        <p:spPr>
          <a:xfrm>
            <a:off x="900661" y="4541521"/>
            <a:ext cx="1042416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81941" y="4607511"/>
            <a:ext cx="102616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14" name="Rectangle 13"/>
          <p:cNvSpPr/>
          <p:nvPr/>
        </p:nvSpPr>
        <p:spPr>
          <a:xfrm>
            <a:off x="901010" y="3124200"/>
            <a:ext cx="10423465"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125D3B8-1883-4CD5-AF3C-1A79093A42A0}"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15537882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1125D3B8-1883-4CD5-AF3C-1A79093A42A0}"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40179026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125D3B8-1883-4CD5-AF3C-1A79093A42A0}"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5888358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125D3B8-1883-4CD5-AF3C-1A79093A42A0}" type="datetimeFigureOut">
              <a:rPr lang="de-DE" smtClean="0"/>
              <a:t>23.01.2020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28777361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1125D3B8-1883-4CD5-AF3C-1A79093A42A0}" type="datetimeFigureOut">
              <a:rPr lang="de-DE" smtClean="0"/>
              <a:t>23.01.2020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22117197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25D3B8-1883-4CD5-AF3C-1A79093A42A0}" type="datetimeFigureOut">
              <a:rPr lang="de-DE" smtClean="0"/>
              <a:t>23.01.2020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13688365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125D3B8-1883-4CD5-AF3C-1A79093A42A0}"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21591661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125D3B8-1883-4CD5-AF3C-1A79093A42A0}"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38097953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125D3B8-1883-4CD5-AF3C-1A79093A42A0}"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835817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125D3B8-1883-4CD5-AF3C-1A79093A42A0}" type="datetimeFigureOut">
              <a:rPr lang="de-DE" smtClean="0"/>
              <a:t>23.01.2020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00E30E2-B746-4D38-9D49-DD74743B363D}" type="slidenum">
              <a:rPr lang="de-DE" smtClean="0"/>
              <a:t>‹Nr.›</a:t>
            </a:fld>
            <a:endParaRPr lang="de-DE"/>
          </a:p>
        </p:txBody>
      </p:sp>
    </p:spTree>
    <p:extLst>
      <p:ext uri="{BB962C8B-B14F-4D97-AF65-F5344CB8AC3E}">
        <p14:creationId xmlns:p14="http://schemas.microsoft.com/office/powerpoint/2010/main" val="1873116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p>
            <a:r>
              <a:rPr lang="de-DE"/>
              <a:t>Titelmasterformat durch Klicken bearbeiten</a:t>
            </a:r>
            <a:endParaRPr lang="en-US"/>
          </a:p>
        </p:txBody>
      </p:sp>
      <p:sp>
        <p:nvSpPr>
          <p:cNvPr id="3" name="Content Placeholder 2"/>
          <p:cNvSpPr>
            <a:spLocks noGrp="1"/>
          </p:cNvSpPr>
          <p:nvPr>
            <p:ph sz="half" idx="1"/>
          </p:nvPr>
        </p:nvSpPr>
        <p:spPr>
          <a:xfrm>
            <a:off x="568171"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97600" y="1719071"/>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8C48E52-78B0-4540-B61D-5FFC821059C7}"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9C4CF7B-F7C9-4FC2-A3B3-06C0957C83AC}" type="slidenum">
              <a:rPr lang="de-DE" smtClean="0"/>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68171" y="408373"/>
            <a:ext cx="11014229" cy="1039427"/>
          </a:xfrm>
        </p:spPr>
        <p:txBody>
          <a:bodyPr/>
          <a:lstStyle>
            <a:lvl1pPr>
              <a:defRPr/>
            </a:lvl1pPr>
          </a:lstStyle>
          <a:p>
            <a:r>
              <a:rPr lang="de-DE"/>
              <a:t>Titelmasterformat durch Klicken bearbeiten</a:t>
            </a:r>
            <a:endParaRPr lang="en-US"/>
          </a:p>
        </p:txBody>
      </p:sp>
      <p:sp>
        <p:nvSpPr>
          <p:cNvPr id="3" name="Text Placeholder 2"/>
          <p:cNvSpPr>
            <a:spLocks noGrp="1"/>
          </p:cNvSpPr>
          <p:nvPr>
            <p:ph type="body" idx="1"/>
          </p:nvPr>
        </p:nvSpPr>
        <p:spPr>
          <a:xfrm>
            <a:off x="568171" y="1722438"/>
            <a:ext cx="5386917"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568171" y="2438400"/>
            <a:ext cx="5386917"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93368" y="1722438"/>
            <a:ext cx="5389033"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93368" y="2438400"/>
            <a:ext cx="5389033"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D8C48E52-78B0-4540-B61D-5FFC821059C7}" type="datetimeFigureOut">
              <a:rPr lang="de-DE" smtClean="0"/>
              <a:t>23.01.2020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89C4CF7B-F7C9-4FC2-A3B3-06C0957C83AC}" type="slidenum">
              <a:rPr lang="de-DE" smtClean="0"/>
              <a:t>‹Nr.›</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a:p>
        </p:txBody>
      </p:sp>
      <p:sp>
        <p:nvSpPr>
          <p:cNvPr id="3" name="Date Placeholder 2"/>
          <p:cNvSpPr>
            <a:spLocks noGrp="1"/>
          </p:cNvSpPr>
          <p:nvPr>
            <p:ph type="dt" sz="half" idx="10"/>
          </p:nvPr>
        </p:nvSpPr>
        <p:spPr/>
        <p:txBody>
          <a:bodyPr/>
          <a:lstStyle/>
          <a:p>
            <a:fld id="{D8C48E52-78B0-4540-B61D-5FFC821059C7}" type="datetimeFigureOut">
              <a:rPr lang="de-DE" smtClean="0"/>
              <a:t>23.01.2020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89C4CF7B-F7C9-4FC2-A3B3-06C0957C83AC}" type="slidenum">
              <a:rPr lang="de-DE" smtClean="0"/>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8C48E52-78B0-4540-B61D-5FFC821059C7}" type="datetimeFigureOut">
              <a:rPr lang="de-DE" smtClean="0"/>
              <a:t>23.01.2020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89C4CF7B-F7C9-4FC2-A3B3-06C0957C83AC}" type="slidenum">
              <a:rPr lang="de-DE" smtClean="0"/>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181600" y="685800"/>
            <a:ext cx="6096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8C48E52-78B0-4540-B61D-5FFC821059C7}" type="datetimeFigureOut">
              <a:rPr lang="de-DE" smtClean="0"/>
              <a:t>23.01.2020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89C4CF7B-F7C9-4FC2-A3B3-06C0957C83AC}" type="slidenum">
              <a:rPr lang="de-DE" smtClean="0"/>
              <a:t>‹Nr.›</a:t>
            </a:fld>
            <a:endParaRPr lang="de-DE"/>
          </a:p>
        </p:txBody>
      </p:sp>
      <p:sp>
        <p:nvSpPr>
          <p:cNvPr id="8" name="Rectangle 7"/>
          <p:cNvSpPr/>
          <p:nvPr/>
        </p:nvSpPr>
        <p:spPr>
          <a:xfrm>
            <a:off x="746712" y="1505712"/>
            <a:ext cx="3622088"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2254" y="1642472"/>
            <a:ext cx="3311005"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025334" y="2971800"/>
            <a:ext cx="3064845"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2" name="Title 1"/>
          <p:cNvSpPr>
            <a:spLocks noGrp="1"/>
          </p:cNvSpPr>
          <p:nvPr>
            <p:ph type="title"/>
          </p:nvPr>
        </p:nvSpPr>
        <p:spPr>
          <a:xfrm>
            <a:off x="1025334" y="1734312"/>
            <a:ext cx="3064845" cy="1191620"/>
          </a:xfrm>
        </p:spPr>
        <p:txBody>
          <a:bodyPr anchor="b">
            <a:normAutofit/>
          </a:bodyPr>
          <a:lstStyle>
            <a:lvl1pPr algn="l">
              <a:defRPr sz="2000" b="0">
                <a:solidFill>
                  <a:schemeClr val="accent1">
                    <a:lumMod val="75000"/>
                  </a:schemeClr>
                </a:solidFill>
              </a:defRPr>
            </a:lvl1pPr>
          </a:lstStyle>
          <a:p>
            <a:r>
              <a:rPr lang="de-DE"/>
              <a:t>Titelmasterformat durch Klicken bearbeiten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914400" y="621437"/>
            <a:ext cx="103632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5" name="Date Placeholder 4"/>
          <p:cNvSpPr>
            <a:spLocks noGrp="1"/>
          </p:cNvSpPr>
          <p:nvPr>
            <p:ph type="dt" sz="half" idx="10"/>
          </p:nvPr>
        </p:nvSpPr>
        <p:spPr/>
        <p:txBody>
          <a:bodyPr/>
          <a:lstStyle/>
          <a:p>
            <a:fld id="{D8C48E52-78B0-4540-B61D-5FFC821059C7}" type="datetimeFigureOut">
              <a:rPr lang="de-DE" smtClean="0"/>
              <a:t>23.01.2020</a:t>
            </a:fld>
            <a:endParaRPr lang="de-DE"/>
          </a:p>
        </p:txBody>
      </p:sp>
      <p:sp>
        <p:nvSpPr>
          <p:cNvPr id="7" name="Slide Number Placeholder 6"/>
          <p:cNvSpPr>
            <a:spLocks noGrp="1"/>
          </p:cNvSpPr>
          <p:nvPr>
            <p:ph type="sldNum" sz="quarter" idx="12"/>
          </p:nvPr>
        </p:nvSpPr>
        <p:spPr/>
        <p:txBody>
          <a:bodyPr/>
          <a:lstStyle/>
          <a:p>
            <a:fld id="{89C4CF7B-F7C9-4FC2-A3B3-06C0957C83AC}" type="slidenum">
              <a:rPr lang="de-DE" smtClean="0"/>
              <a:t>‹Nr.›</a:t>
            </a:fld>
            <a:endParaRPr lang="de-DE"/>
          </a:p>
        </p:txBody>
      </p:sp>
      <p:sp>
        <p:nvSpPr>
          <p:cNvPr id="10" name="Rectangle 9"/>
          <p:cNvSpPr/>
          <p:nvPr/>
        </p:nvSpPr>
        <p:spPr>
          <a:xfrm>
            <a:off x="914400" y="4953000"/>
            <a:ext cx="103632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16000" y="5029200"/>
            <a:ext cx="10134353"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de-DE"/>
          </a:p>
        </p:txBody>
      </p:sp>
      <p:sp>
        <p:nvSpPr>
          <p:cNvPr id="13" name="Rectangle 12"/>
          <p:cNvSpPr/>
          <p:nvPr/>
        </p:nvSpPr>
        <p:spPr>
          <a:xfrm>
            <a:off x="1219200" y="5638800"/>
            <a:ext cx="9771352"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07452" y="5074920"/>
            <a:ext cx="10594848"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1275052" y="5656557"/>
            <a:ext cx="9659648"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2" name="Title 1"/>
          <p:cNvSpPr>
            <a:spLocks noGrp="1"/>
          </p:cNvSpPr>
          <p:nvPr>
            <p:ph type="title"/>
          </p:nvPr>
        </p:nvSpPr>
        <p:spPr>
          <a:xfrm>
            <a:off x="1219200" y="5105401"/>
            <a:ext cx="9771352" cy="523043"/>
          </a:xfrm>
        </p:spPr>
        <p:txBody>
          <a:bodyPr anchor="ctr" anchorCtr="0"/>
          <a:lstStyle>
            <a:lvl1pPr algn="ctr">
              <a:defRPr sz="2000" b="0">
                <a:solidFill>
                  <a:schemeClr val="accent1">
                    <a:lumMod val="75000"/>
                  </a:schemeClr>
                </a:solidFill>
              </a:defRPr>
            </a:lvl1pPr>
          </a:lstStyle>
          <a:p>
            <a:r>
              <a:rPr lang="de-DE"/>
              <a:t>Titelmasterformat durch Klicken bearbeiten</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121920" y="101600"/>
            <a:ext cx="1194816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fld id="{D8C48E52-78B0-4540-B61D-5FFC821059C7}" type="datetimeFigureOut">
              <a:rPr lang="de-DE" smtClean="0"/>
              <a:t>23.01.2020</a:t>
            </a:fld>
            <a:endParaRPr lang="de-DE"/>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de-DE"/>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89C4CF7B-F7C9-4FC2-A3B3-06C0957C83AC}" type="slidenum">
              <a:rPr lang="de-DE" smtClean="0"/>
              <a:t>‹Nr.›</a:t>
            </a:fld>
            <a:endParaRPr lang="de-DE"/>
          </a:p>
        </p:txBody>
      </p:sp>
      <p:sp>
        <p:nvSpPr>
          <p:cNvPr id="9" name="Rectangle 8"/>
          <p:cNvSpPr/>
          <p:nvPr/>
        </p:nvSpPr>
        <p:spPr>
          <a:xfrm>
            <a:off x="365760" y="278166"/>
            <a:ext cx="1146048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497151" y="372862"/>
            <a:ext cx="11174027"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68171" y="408373"/>
            <a:ext cx="11014229" cy="1039427"/>
          </a:xfrm>
          <a:prstGeom prst="rect">
            <a:avLst/>
          </a:prstGeom>
        </p:spPr>
        <p:txBody>
          <a:bodyPr vert="horz" lIns="91440" tIns="45720" rIns="91440" bIns="45720" rtlCol="0" anchor="ctr">
            <a:normAutofit/>
          </a:bodyPr>
          <a:lstStyle/>
          <a:p>
            <a:r>
              <a:rPr lang="de-DE"/>
              <a:t>Titelmasterformat durch Klicken bearbeiten</a:t>
            </a:r>
            <a:endParaRPr lang="en-US" dirty="0"/>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C3F92EDB-3620-4EED-903E-E40F3D634338}" type="datetimeFigureOut">
              <a:rPr lang="de-DE" smtClean="0"/>
              <a:t>23.01.2020</a:t>
            </a:fld>
            <a:endParaRPr lang="de-DE"/>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de-DE"/>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B78A557-BDB6-4390-85C7-B83E6E07E176}" type="slidenum">
              <a:rPr lang="de-DE" smtClean="0"/>
              <a:t>‹Nr.›</a:t>
            </a:fld>
            <a:endParaRPr lang="de-DE"/>
          </a:p>
        </p:txBody>
      </p:sp>
    </p:spTree>
    <p:extLst>
      <p:ext uri="{BB962C8B-B14F-4D97-AF65-F5344CB8AC3E}">
        <p14:creationId xmlns:p14="http://schemas.microsoft.com/office/powerpoint/2010/main" val="1507655262"/>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25D3B8-1883-4CD5-AF3C-1A79093A42A0}" type="datetimeFigureOut">
              <a:rPr lang="de-DE" smtClean="0"/>
              <a:t>23.01.2020</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0E30E2-B746-4D38-9D49-DD74743B363D}" type="slidenum">
              <a:rPr lang="de-DE" smtClean="0"/>
              <a:t>‹Nr.›</a:t>
            </a:fld>
            <a:endParaRPr lang="de-DE"/>
          </a:p>
        </p:txBody>
      </p:sp>
    </p:spTree>
    <p:extLst>
      <p:ext uri="{BB962C8B-B14F-4D97-AF65-F5344CB8AC3E}">
        <p14:creationId xmlns:p14="http://schemas.microsoft.com/office/powerpoint/2010/main" val="125264571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963" r:id="rId3"/>
    <p:sldLayoutId id="2147483964" r:id="rId4"/>
    <p:sldLayoutId id="2147483965" r:id="rId5"/>
    <p:sldLayoutId id="2147483966" r:id="rId6"/>
    <p:sldLayoutId id="2147483967" r:id="rId7"/>
    <p:sldLayoutId id="2147483960" r:id="rId8"/>
    <p:sldLayoutId id="214748396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2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13.xml"/><Relationship Id="rId4" Type="http://schemas.openxmlformats.org/officeDocument/2006/relationships/image" Target="../media/image72.jpeg"/></Relationships>
</file>

<file path=ppt/slides/_rels/slide3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75.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50.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GB" sz="8800" b="1" dirty="0"/>
              <a:t>Our team</a:t>
            </a:r>
          </a:p>
        </p:txBody>
      </p:sp>
      <p:sp>
        <p:nvSpPr>
          <p:cNvPr id="3" name="Подзаголовок 2"/>
          <p:cNvSpPr>
            <a:spLocks noGrp="1"/>
          </p:cNvSpPr>
          <p:nvPr>
            <p:ph type="subTitle" idx="1"/>
          </p:nvPr>
        </p:nvSpPr>
        <p:spPr/>
        <p:txBody>
          <a:bodyPr>
            <a:normAutofit/>
          </a:bodyPr>
          <a:lstStyle/>
          <a:p>
            <a:r>
              <a:rPr lang="en-GB" sz="4400" dirty="0"/>
              <a:t>This is us </a:t>
            </a:r>
            <a:r>
              <a:rPr lang="en-GB" sz="4400" dirty="0">
                <a:sym typeface="Wingdings" panose="05000000000000000000" pitchFamily="2" charset="2"/>
              </a:rPr>
              <a:t></a:t>
            </a:r>
            <a:endParaRPr lang="en-GB" sz="4400" dirty="0"/>
          </a:p>
        </p:txBody>
      </p:sp>
    </p:spTree>
    <p:extLst>
      <p:ext uri="{BB962C8B-B14F-4D97-AF65-F5344CB8AC3E}">
        <p14:creationId xmlns:p14="http://schemas.microsoft.com/office/powerpoint/2010/main" val="1639606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p:txBody>
          <a:bodyPr/>
          <a:lstStyle/>
          <a:p>
            <a:r>
              <a:rPr lang="fr-FR" dirty="0" err="1"/>
              <a:t>germany</a:t>
            </a:r>
            <a:endParaRPr lang="fr-FR" dirty="0"/>
          </a:p>
        </p:txBody>
      </p:sp>
      <p:sp>
        <p:nvSpPr>
          <p:cNvPr id="3" name="Titel 2"/>
          <p:cNvSpPr>
            <a:spLocks noGrp="1"/>
          </p:cNvSpPr>
          <p:nvPr>
            <p:ph type="ctrTitle"/>
          </p:nvPr>
        </p:nvSpPr>
        <p:spPr/>
        <p:txBody>
          <a:bodyPr/>
          <a:lstStyle/>
          <a:p>
            <a:r>
              <a:rPr lang="fr-FR" dirty="0" err="1"/>
              <a:t>Deutschland</a:t>
            </a:r>
            <a:endParaRPr lang="fr-FR" dirty="0"/>
          </a:p>
        </p:txBody>
      </p:sp>
      <p:pic>
        <p:nvPicPr>
          <p:cNvPr id="4" name="Grafik 3"/>
          <p:cNvPicPr>
            <a:picLocks noChangeAspect="1"/>
          </p:cNvPicPr>
          <p:nvPr/>
        </p:nvPicPr>
        <p:blipFill>
          <a:blip r:embed="rId2"/>
          <a:stretch>
            <a:fillRect/>
          </a:stretch>
        </p:blipFill>
        <p:spPr>
          <a:xfrm>
            <a:off x="10075588" y="2943303"/>
            <a:ext cx="1919464" cy="2447779"/>
          </a:xfrm>
          <a:prstGeom prst="rect">
            <a:avLst/>
          </a:prstGeom>
        </p:spPr>
      </p:pic>
    </p:spTree>
    <p:extLst>
      <p:ext uri="{BB962C8B-B14F-4D97-AF65-F5344CB8AC3E}">
        <p14:creationId xmlns:p14="http://schemas.microsoft.com/office/powerpoint/2010/main" val="3391256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Informationen- </a:t>
            </a:r>
            <a:r>
              <a:rPr lang="de-DE" dirty="0" err="1"/>
              <a:t>general</a:t>
            </a:r>
            <a:r>
              <a:rPr lang="de-DE" dirty="0"/>
              <a:t> </a:t>
            </a:r>
            <a:r>
              <a:rPr lang="de-DE" dirty="0" err="1"/>
              <a:t>information</a:t>
            </a:r>
            <a:endParaRPr lang="fr-FR" dirty="0"/>
          </a:p>
        </p:txBody>
      </p:sp>
      <p:sp>
        <p:nvSpPr>
          <p:cNvPr id="3" name="Inhaltsplatzhalter 2"/>
          <p:cNvSpPr>
            <a:spLocks noGrp="1"/>
          </p:cNvSpPr>
          <p:nvPr>
            <p:ph sz="half" idx="1"/>
          </p:nvPr>
        </p:nvSpPr>
        <p:spPr/>
        <p:txBody>
          <a:bodyPr/>
          <a:lstStyle/>
          <a:p>
            <a:r>
              <a:rPr lang="de-DE" dirty="0"/>
              <a:t>83.000.000 Einwohner</a:t>
            </a:r>
          </a:p>
          <a:p>
            <a:r>
              <a:rPr lang="de-DE" dirty="0"/>
              <a:t>350.000 km²</a:t>
            </a:r>
          </a:p>
          <a:p>
            <a:r>
              <a:rPr lang="de-DE" dirty="0"/>
              <a:t>Hauptstadt: Berlin</a:t>
            </a:r>
          </a:p>
          <a:p>
            <a:endParaRPr lang="fr-FR" dirty="0"/>
          </a:p>
        </p:txBody>
      </p:sp>
      <p:sp>
        <p:nvSpPr>
          <p:cNvPr id="4" name="Inhaltsplatzhalter 3"/>
          <p:cNvSpPr>
            <a:spLocks noGrp="1"/>
          </p:cNvSpPr>
          <p:nvPr>
            <p:ph sz="half" idx="2"/>
          </p:nvPr>
        </p:nvSpPr>
        <p:spPr/>
        <p:txBody>
          <a:bodyPr/>
          <a:lstStyle/>
          <a:p>
            <a:r>
              <a:rPr lang="de-DE" dirty="0"/>
              <a:t>83.000.000 </a:t>
            </a:r>
            <a:r>
              <a:rPr lang="de-DE" dirty="0" err="1"/>
              <a:t>inhabitants</a:t>
            </a:r>
            <a:endParaRPr lang="de-DE" dirty="0"/>
          </a:p>
          <a:p>
            <a:r>
              <a:rPr lang="de-DE"/>
              <a:t>350.000 km² </a:t>
            </a:r>
          </a:p>
          <a:p>
            <a:r>
              <a:rPr lang="de-DE" dirty="0"/>
              <a:t>Capital: Berlin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9373" y="4114801"/>
            <a:ext cx="4473254" cy="23083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259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DE" dirty="0"/>
              <a:t>Bekannte Schriftsteller- </a:t>
            </a:r>
            <a:r>
              <a:rPr lang="de-DE" dirty="0" err="1"/>
              <a:t>Famous</a:t>
            </a:r>
            <a:r>
              <a:rPr lang="de-DE" dirty="0"/>
              <a:t> </a:t>
            </a:r>
            <a:r>
              <a:rPr lang="de-DE" dirty="0" err="1"/>
              <a:t>writers</a:t>
            </a:r>
            <a:endParaRPr lang="de-DE" dirty="0"/>
          </a:p>
        </p:txBody>
      </p:sp>
      <p:sp>
        <p:nvSpPr>
          <p:cNvPr id="4" name="Inhaltsplatzhalter 3"/>
          <p:cNvSpPr>
            <a:spLocks noGrp="1"/>
          </p:cNvSpPr>
          <p:nvPr>
            <p:ph idx="1"/>
          </p:nvPr>
        </p:nvSpPr>
        <p:spPr/>
        <p:txBody>
          <a:bodyPr/>
          <a:lstStyle/>
          <a:p>
            <a:r>
              <a:rPr lang="de-DE" dirty="0"/>
              <a:t>Johann Wolfgang von Goethe</a:t>
            </a:r>
          </a:p>
          <a:p>
            <a:pPr lvl="1"/>
            <a:r>
              <a:rPr lang="de-DE" dirty="0"/>
              <a:t>1749-1832 </a:t>
            </a:r>
          </a:p>
          <a:p>
            <a:endParaRPr lang="de-DE" dirty="0"/>
          </a:p>
          <a:p>
            <a:pPr marL="114300" indent="0">
              <a:buNone/>
            </a:pPr>
            <a:endParaRPr lang="de-DE" dirty="0"/>
          </a:p>
          <a:p>
            <a:r>
              <a:rPr lang="de-DE" dirty="0"/>
              <a:t>Friedrich Schiller </a:t>
            </a:r>
          </a:p>
          <a:p>
            <a:pPr lvl="1"/>
            <a:r>
              <a:rPr lang="de-DE" dirty="0"/>
              <a:t>1759-1805</a:t>
            </a:r>
          </a:p>
          <a:p>
            <a:endParaRPr lang="de-DE" dirty="0"/>
          </a:p>
        </p:txBody>
      </p:sp>
      <p:pic>
        <p:nvPicPr>
          <p:cNvPr id="5" name="Grafik 4"/>
          <p:cNvPicPr>
            <a:picLocks noChangeAspect="1"/>
          </p:cNvPicPr>
          <p:nvPr/>
        </p:nvPicPr>
        <p:blipFill>
          <a:blip r:embed="rId2"/>
          <a:stretch>
            <a:fillRect/>
          </a:stretch>
        </p:blipFill>
        <p:spPr>
          <a:xfrm>
            <a:off x="6172200" y="1663109"/>
            <a:ext cx="1870364" cy="2404311"/>
          </a:xfrm>
          <a:prstGeom prst="rect">
            <a:avLst/>
          </a:prstGeom>
        </p:spPr>
      </p:pic>
      <p:pic>
        <p:nvPicPr>
          <p:cNvPr id="6" name="Grafik 5"/>
          <p:cNvPicPr>
            <a:picLocks noChangeAspect="1"/>
          </p:cNvPicPr>
          <p:nvPr/>
        </p:nvPicPr>
        <p:blipFill>
          <a:blip r:embed="rId3"/>
          <a:stretch>
            <a:fillRect/>
          </a:stretch>
        </p:blipFill>
        <p:spPr>
          <a:xfrm>
            <a:off x="6172200" y="4067420"/>
            <a:ext cx="1885573" cy="2366631"/>
          </a:xfrm>
          <a:prstGeom prst="rect">
            <a:avLst/>
          </a:prstGeom>
        </p:spPr>
      </p:pic>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458678" y="1663109"/>
            <a:ext cx="1582838" cy="240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61504" y="4151081"/>
            <a:ext cx="1377186" cy="2199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3089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Bekannte Schriftsteller- </a:t>
            </a:r>
            <a:r>
              <a:rPr lang="de-DE" dirty="0" err="1"/>
              <a:t>Famous</a:t>
            </a:r>
            <a:r>
              <a:rPr lang="de-DE" dirty="0"/>
              <a:t> </a:t>
            </a:r>
            <a:r>
              <a:rPr lang="de-DE" dirty="0" err="1"/>
              <a:t>writers</a:t>
            </a:r>
            <a:endParaRPr lang="de-DE" dirty="0"/>
          </a:p>
        </p:txBody>
      </p:sp>
      <p:sp>
        <p:nvSpPr>
          <p:cNvPr id="3" name="Inhaltsplatzhalter 2"/>
          <p:cNvSpPr>
            <a:spLocks noGrp="1"/>
          </p:cNvSpPr>
          <p:nvPr>
            <p:ph idx="1"/>
          </p:nvPr>
        </p:nvSpPr>
        <p:spPr/>
        <p:txBody>
          <a:bodyPr/>
          <a:lstStyle/>
          <a:p>
            <a:r>
              <a:rPr lang="de-DE" dirty="0"/>
              <a:t>Heinrich Böll</a:t>
            </a:r>
          </a:p>
          <a:p>
            <a:pPr lvl="1"/>
            <a:r>
              <a:rPr lang="de-DE" dirty="0"/>
              <a:t>1917-1985</a:t>
            </a:r>
          </a:p>
          <a:p>
            <a:pPr lvl="1"/>
            <a:r>
              <a:rPr lang="de-DE" dirty="0"/>
              <a:t>1972 Nobel Price</a:t>
            </a:r>
          </a:p>
          <a:p>
            <a:pPr marL="0" indent="0">
              <a:buNone/>
            </a:pPr>
            <a:endParaRPr lang="de-DE" dirty="0"/>
          </a:p>
          <a:p>
            <a:r>
              <a:rPr lang="de-DE" dirty="0"/>
              <a:t>Wolfgang Borchert</a:t>
            </a:r>
          </a:p>
          <a:p>
            <a:pPr lvl="1"/>
            <a:r>
              <a:rPr lang="de-DE" dirty="0"/>
              <a:t>1921-1945</a:t>
            </a:r>
          </a:p>
          <a:p>
            <a:pPr marL="114300" indent="0">
              <a:buNone/>
            </a:pPr>
            <a:endParaRPr lang="de-DE" dirty="0"/>
          </a:p>
          <a:p>
            <a:r>
              <a:rPr lang="de-DE" dirty="0"/>
              <a:t>Thomas Mann</a:t>
            </a:r>
          </a:p>
          <a:p>
            <a:pPr lvl="1"/>
            <a:r>
              <a:rPr lang="de-DE" dirty="0"/>
              <a:t>1875-1955</a:t>
            </a:r>
          </a:p>
          <a:p>
            <a:endParaRPr lang="de-DE" dirty="0"/>
          </a:p>
        </p:txBody>
      </p: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31273" y="1700697"/>
            <a:ext cx="1336184" cy="1623266"/>
          </a:xfrm>
          <a:prstGeom prst="rect">
            <a:avLst/>
          </a:prstGeom>
        </p:spPr>
      </p:pic>
      <p:pic>
        <p:nvPicPr>
          <p:cNvPr id="6" name="Grafik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31273" y="3209883"/>
            <a:ext cx="1336184" cy="1395106"/>
          </a:xfrm>
          <a:prstGeom prst="rect">
            <a:avLst/>
          </a:prstGeom>
        </p:spPr>
      </p:pic>
      <p:pic>
        <p:nvPicPr>
          <p:cNvPr id="7" name="Grafik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48916" y="4604989"/>
            <a:ext cx="1318541" cy="1773413"/>
          </a:xfrm>
          <a:prstGeom prst="rect">
            <a:avLst/>
          </a:prstGeom>
        </p:spPr>
      </p:pic>
      <p:pic>
        <p:nvPicPr>
          <p:cNvPr id="3074"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118762" y="1691386"/>
            <a:ext cx="1026315" cy="163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712216" y="1700697"/>
            <a:ext cx="1044320" cy="1632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18763" y="3209883"/>
            <a:ext cx="1026314" cy="169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118764" y="4739288"/>
            <a:ext cx="1082370" cy="1504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22028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Bekannte Schriftsteller- </a:t>
            </a:r>
            <a:r>
              <a:rPr lang="de-DE" dirty="0" err="1"/>
              <a:t>Famous</a:t>
            </a:r>
            <a:r>
              <a:rPr lang="de-DE" dirty="0"/>
              <a:t> </a:t>
            </a:r>
            <a:r>
              <a:rPr lang="de-DE" dirty="0" err="1"/>
              <a:t>writers</a:t>
            </a:r>
            <a:endParaRPr lang="de-DE" dirty="0"/>
          </a:p>
        </p:txBody>
      </p:sp>
      <p:sp>
        <p:nvSpPr>
          <p:cNvPr id="3" name="Inhaltsplatzhalter 2"/>
          <p:cNvSpPr>
            <a:spLocks noGrp="1"/>
          </p:cNvSpPr>
          <p:nvPr>
            <p:ph idx="1"/>
          </p:nvPr>
        </p:nvSpPr>
        <p:spPr/>
        <p:txBody>
          <a:bodyPr/>
          <a:lstStyle/>
          <a:p>
            <a:r>
              <a:rPr lang="de-DE" dirty="0"/>
              <a:t>Kerstin Gier</a:t>
            </a:r>
          </a:p>
          <a:p>
            <a:endParaRPr lang="de-DE" dirty="0"/>
          </a:p>
          <a:p>
            <a:endParaRPr lang="de-DE" dirty="0"/>
          </a:p>
          <a:p>
            <a:r>
              <a:rPr lang="de-DE" dirty="0"/>
              <a:t>Sebastian </a:t>
            </a:r>
            <a:r>
              <a:rPr lang="de-DE" dirty="0" err="1"/>
              <a:t>Fitzek</a:t>
            </a:r>
            <a:endParaRPr lang="de-DE" dirty="0"/>
          </a:p>
          <a:p>
            <a:endParaRPr lang="de-DE" dirty="0"/>
          </a:p>
          <a:p>
            <a:endParaRPr lang="de-DE" dirty="0"/>
          </a:p>
          <a:p>
            <a:r>
              <a:rPr lang="de-DE" dirty="0"/>
              <a:t>Cornelia Funke</a:t>
            </a:r>
          </a:p>
        </p:txBody>
      </p:sp>
      <p:pic>
        <p:nvPicPr>
          <p:cNvPr id="1026" name="Picture 2" descr="https://tse3.mm.bing.net/th?id=OIP.Wc979kJUOcZAIWChh97gYQHaHs&amp;pid=Api"/>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51841" y="1615307"/>
            <a:ext cx="1954173" cy="2028382"/>
          </a:xfrm>
          <a:prstGeom prst="rect">
            <a:avLst/>
          </a:prstGeom>
          <a:noFill/>
          <a:extLst>
            <a:ext uri="{909E8E84-426E-40DD-AFC4-6F175D3DCCD1}">
              <a14:hiddenFill xmlns:a14="http://schemas.microsoft.com/office/drawing/2010/main">
                <a:solidFill>
                  <a:srgbClr val="FFFFFF"/>
                </a:solidFill>
              </a14:hiddenFill>
            </a:ext>
          </a:extLst>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3736" y="3255761"/>
            <a:ext cx="1952278" cy="1952278"/>
          </a:xfrm>
          <a:prstGeom prst="rect">
            <a:avLst/>
          </a:prstGeom>
        </p:spPr>
      </p:pic>
      <p:pic>
        <p:nvPicPr>
          <p:cNvPr id="6" name="Grafik 5"/>
          <p:cNvPicPr>
            <a:picLocks noChangeAspect="1"/>
          </p:cNvPicPr>
          <p:nvPr/>
        </p:nvPicPr>
        <p:blipFill rotWithShape="1">
          <a:blip r:embed="rId4" cstate="email">
            <a:extLst>
              <a:ext uri="{28A0092B-C50C-407E-A947-70E740481C1C}">
                <a14:useLocalDpi xmlns:a14="http://schemas.microsoft.com/office/drawing/2010/main"/>
              </a:ext>
            </a:extLst>
          </a:blip>
          <a:srcRect r="21775"/>
          <a:stretch/>
        </p:blipFill>
        <p:spPr>
          <a:xfrm>
            <a:off x="6151841" y="5083348"/>
            <a:ext cx="1953068" cy="1572494"/>
          </a:xfrm>
          <a:prstGeom prst="rect">
            <a:avLst/>
          </a:prstGeom>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26799" y="1648367"/>
            <a:ext cx="1080896" cy="165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0130936" y="1665145"/>
            <a:ext cx="109537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510430" y="3351070"/>
            <a:ext cx="1176337" cy="1732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092605" y="3442628"/>
            <a:ext cx="1095375" cy="1602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8510430" y="5109807"/>
            <a:ext cx="1117316" cy="162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0099032" y="5109807"/>
            <a:ext cx="1127279" cy="1626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7723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3412" y="759556"/>
            <a:ext cx="11385175" cy="1039427"/>
          </a:xfrm>
        </p:spPr>
        <p:txBody>
          <a:bodyPr>
            <a:normAutofit fontScale="90000"/>
          </a:bodyPr>
          <a:lstStyle/>
          <a:p>
            <a:pPr algn="ctr"/>
            <a:r>
              <a:rPr lang="de-DE" sz="3900" dirty="0"/>
              <a:t>Typische deutsche Gerichte- </a:t>
            </a:r>
            <a:r>
              <a:rPr lang="de-DE" sz="3900" dirty="0" err="1"/>
              <a:t>Typical</a:t>
            </a:r>
            <a:r>
              <a:rPr lang="de-DE" sz="3900" dirty="0"/>
              <a:t> </a:t>
            </a:r>
            <a:r>
              <a:rPr lang="de-DE" sz="3900" dirty="0" err="1"/>
              <a:t>german</a:t>
            </a:r>
            <a:r>
              <a:rPr lang="de-DE" sz="3900" dirty="0"/>
              <a:t> </a:t>
            </a:r>
            <a:r>
              <a:rPr lang="de-DE" sz="3900" dirty="0" err="1"/>
              <a:t>dishes</a:t>
            </a:r>
            <a:r>
              <a:rPr lang="de-DE" dirty="0"/>
              <a:t/>
            </a:r>
            <a:br>
              <a:rPr lang="de-DE" dirty="0"/>
            </a:br>
            <a:endParaRPr lang="de-DE" dirty="0"/>
          </a:p>
        </p:txBody>
      </p:sp>
      <p:pic>
        <p:nvPicPr>
          <p:cNvPr id="7" name="Inhaltsplatzhalter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944217" y="2064833"/>
            <a:ext cx="2107096" cy="2053595"/>
          </a:xfrm>
          <a:prstGeom prst="rect">
            <a:avLst/>
          </a:prstGeom>
        </p:spPr>
      </p:pic>
      <p:pic>
        <p:nvPicPr>
          <p:cNvPr id="13" name="Inhaltsplatzhalter 12"/>
          <p:cNvPicPr>
            <a:picLocks noGrp="1" noChangeAspect="1"/>
          </p:cNvPicPr>
          <p:nvPr>
            <p:ph sz="quarter" idx="4"/>
          </p:nvPr>
        </p:nvPicPr>
        <p:blipFill>
          <a:blip r:embed="rId3"/>
          <a:stretch>
            <a:fillRect/>
          </a:stretch>
        </p:blipFill>
        <p:spPr>
          <a:xfrm>
            <a:off x="3276299" y="2032473"/>
            <a:ext cx="2726936" cy="2042570"/>
          </a:xfrm>
          <a:prstGeom prst="rect">
            <a:avLst/>
          </a:prstGeom>
        </p:spPr>
      </p:pic>
      <p:pic>
        <p:nvPicPr>
          <p:cNvPr id="9" name="Grafi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4877" y="4367337"/>
            <a:ext cx="2592188" cy="1948069"/>
          </a:xfrm>
          <a:prstGeom prst="rect">
            <a:avLst/>
          </a:prstGeom>
        </p:spPr>
      </p:pic>
      <p:pic>
        <p:nvPicPr>
          <p:cNvPr id="10" name="Grafik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0058" y="1825579"/>
            <a:ext cx="2570913" cy="2383937"/>
          </a:xfrm>
          <a:prstGeom prst="rect">
            <a:avLst/>
          </a:prstGeom>
        </p:spPr>
      </p:pic>
      <p:pic>
        <p:nvPicPr>
          <p:cNvPr id="11" name="Grafik 10"/>
          <p:cNvPicPr>
            <a:picLocks noChangeAspect="1"/>
          </p:cNvPicPr>
          <p:nvPr/>
        </p:nvPicPr>
        <p:blipFill>
          <a:blip r:embed="rId6"/>
          <a:stretch>
            <a:fillRect/>
          </a:stretch>
        </p:blipFill>
        <p:spPr>
          <a:xfrm>
            <a:off x="1575194" y="4318013"/>
            <a:ext cx="2666623" cy="1997393"/>
          </a:xfrm>
          <a:prstGeom prst="rect">
            <a:avLst/>
          </a:prstGeom>
        </p:spPr>
      </p:pic>
      <p:pic>
        <p:nvPicPr>
          <p:cNvPr id="5122"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72545" y="4390184"/>
            <a:ext cx="2443700" cy="190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911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Typische Süßigkeiten- </a:t>
            </a:r>
            <a:r>
              <a:rPr lang="de-DE" dirty="0" err="1"/>
              <a:t>typical</a:t>
            </a:r>
            <a:r>
              <a:rPr lang="de-DE" dirty="0"/>
              <a:t> </a:t>
            </a:r>
            <a:r>
              <a:rPr lang="de-DE" dirty="0" err="1"/>
              <a:t>sweets</a:t>
            </a:r>
            <a:endParaRPr lang="de-DE" dirty="0"/>
          </a:p>
        </p:txBody>
      </p:sp>
      <p:sp>
        <p:nvSpPr>
          <p:cNvPr id="3" name="Textplatzhalter 2"/>
          <p:cNvSpPr>
            <a:spLocks noGrp="1"/>
          </p:cNvSpPr>
          <p:nvPr>
            <p:ph type="body" idx="1"/>
          </p:nvPr>
        </p:nvSpPr>
        <p:spPr/>
        <p:txBody>
          <a:bodyPr/>
          <a:lstStyle/>
          <a:p>
            <a:endParaRPr lang="de-DE"/>
          </a:p>
        </p:txBody>
      </p:sp>
      <p:pic>
        <p:nvPicPr>
          <p:cNvPr id="7" name="Inhaltsplatzhalter 6"/>
          <p:cNvPicPr>
            <a:picLocks noGrp="1" noChangeAspect="1"/>
          </p:cNvPicPr>
          <p:nvPr>
            <p:ph sz="half" idx="2"/>
          </p:nvPr>
        </p:nvPicPr>
        <p:blipFill>
          <a:blip r:embed="rId2"/>
          <a:stretch>
            <a:fillRect/>
          </a:stretch>
        </p:blipFill>
        <p:spPr>
          <a:xfrm>
            <a:off x="6319216" y="4451806"/>
            <a:ext cx="2466975" cy="1847850"/>
          </a:xfrm>
          <a:prstGeom prst="rect">
            <a:avLst/>
          </a:prstGeom>
        </p:spPr>
      </p:pic>
      <p:sp>
        <p:nvSpPr>
          <p:cNvPr id="5" name="Textplatzhalter 4"/>
          <p:cNvSpPr>
            <a:spLocks noGrp="1"/>
          </p:cNvSpPr>
          <p:nvPr>
            <p:ph type="body" sz="quarter" idx="3"/>
          </p:nvPr>
        </p:nvSpPr>
        <p:spPr/>
        <p:txBody>
          <a:bodyPr/>
          <a:lstStyle/>
          <a:p>
            <a:endParaRPr lang="de-DE"/>
          </a:p>
        </p:txBody>
      </p:sp>
      <p:pic>
        <p:nvPicPr>
          <p:cNvPr id="8" name="Inhaltsplatzhalter 7"/>
          <p:cNvPicPr>
            <a:picLocks noGrp="1" noChangeAspect="1"/>
          </p:cNvPicPr>
          <p:nvPr>
            <p:ph sz="quarter" idx="4"/>
          </p:nvPr>
        </p:nvPicPr>
        <p:blipFill>
          <a:blip r:embed="rId3" cstate="email">
            <a:extLst>
              <a:ext uri="{28A0092B-C50C-407E-A947-70E740481C1C}">
                <a14:useLocalDpi xmlns:a14="http://schemas.microsoft.com/office/drawing/2010/main"/>
              </a:ext>
            </a:extLst>
          </a:blip>
          <a:stretch>
            <a:fillRect/>
          </a:stretch>
        </p:blipFill>
        <p:spPr>
          <a:xfrm>
            <a:off x="6426204" y="2614194"/>
            <a:ext cx="1991517" cy="1644243"/>
          </a:xfrm>
          <a:prstGeom prst="rect">
            <a:avLst/>
          </a:prstGeom>
        </p:spPr>
      </p:pic>
      <p:pic>
        <p:nvPicPr>
          <p:cNvPr id="9" name="Grafik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9471" y="2369824"/>
            <a:ext cx="1903137" cy="1903137"/>
          </a:xfrm>
          <a:prstGeom prst="rect">
            <a:avLst/>
          </a:prstGeom>
        </p:spPr>
      </p:pic>
      <p:pic>
        <p:nvPicPr>
          <p:cNvPr id="10" name="Grafik 9"/>
          <p:cNvPicPr>
            <a:picLocks noChangeAspect="1"/>
          </p:cNvPicPr>
          <p:nvPr/>
        </p:nvPicPr>
        <p:blipFill>
          <a:blip r:embed="rId5"/>
          <a:stretch>
            <a:fillRect/>
          </a:stretch>
        </p:blipFill>
        <p:spPr>
          <a:xfrm>
            <a:off x="815625" y="4532769"/>
            <a:ext cx="2705100" cy="1685925"/>
          </a:xfrm>
          <a:prstGeom prst="rect">
            <a:avLst/>
          </a:prstGeom>
        </p:spPr>
      </p:pic>
      <p:pic>
        <p:nvPicPr>
          <p:cNvPr id="11" name="Grafik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15625" y="2369824"/>
            <a:ext cx="1525999" cy="1888613"/>
          </a:xfrm>
          <a:prstGeom prst="rect">
            <a:avLst/>
          </a:prstGeom>
        </p:spPr>
      </p:pic>
      <p:pic>
        <p:nvPicPr>
          <p:cNvPr id="3074"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86191" y="2557461"/>
            <a:ext cx="2535514" cy="1687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2584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DE" dirty="0"/>
              <a:t>Landschaften- </a:t>
            </a:r>
            <a:r>
              <a:rPr lang="de-DE" dirty="0" err="1"/>
              <a:t>landscapes</a:t>
            </a:r>
            <a:endParaRPr lang="de-DE"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789903" y="1715575"/>
            <a:ext cx="3876605" cy="2038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1296" y="1728504"/>
            <a:ext cx="3604142" cy="202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89902" y="4029866"/>
            <a:ext cx="3876606" cy="2022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91295" y="4029866"/>
            <a:ext cx="3604142" cy="2022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453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68576" y="741217"/>
            <a:ext cx="8001000" cy="2971801"/>
          </a:xfrm>
        </p:spPr>
        <p:txBody>
          <a:bodyPr>
            <a:normAutofit/>
          </a:bodyPr>
          <a:lstStyle/>
          <a:p>
            <a:r>
              <a:rPr lang="de-DE" sz="7200" dirty="0"/>
              <a:t>Buxtehude</a:t>
            </a:r>
          </a:p>
        </p:txBody>
      </p:sp>
      <p:sp>
        <p:nvSpPr>
          <p:cNvPr id="3" name="Untertitel 2"/>
          <p:cNvSpPr>
            <a:spLocks noGrp="1"/>
          </p:cNvSpPr>
          <p:nvPr>
            <p:ph type="subTitle" idx="1"/>
          </p:nvPr>
        </p:nvSpPr>
        <p:spPr>
          <a:xfrm>
            <a:off x="268576" y="5700376"/>
            <a:ext cx="6400800" cy="1947333"/>
          </a:xfrm>
        </p:spPr>
        <p:txBody>
          <a:bodyPr/>
          <a:lstStyle/>
          <a:p>
            <a:r>
              <a:rPr lang="de-DE" dirty="0">
                <a:solidFill>
                  <a:schemeClr val="tx1"/>
                </a:solidFill>
              </a:rPr>
              <a:t>Erasmus Treffen Kufstein</a:t>
            </a:r>
          </a:p>
          <a:p>
            <a:r>
              <a:rPr lang="de-DE" dirty="0">
                <a:solidFill>
                  <a:schemeClr val="tx1"/>
                </a:solidFill>
              </a:rPr>
              <a:t>19.01.-26.01.2020</a:t>
            </a:r>
          </a:p>
        </p:txBody>
      </p:sp>
      <p:pic>
        <p:nvPicPr>
          <p:cNvPr id="5" name="Grafik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17584" y="70813"/>
            <a:ext cx="5004233" cy="6687558"/>
          </a:xfrm>
          <a:prstGeom prst="rect">
            <a:avLst/>
          </a:prstGeom>
        </p:spPr>
      </p:pic>
    </p:spTree>
    <p:extLst>
      <p:ext uri="{BB962C8B-B14F-4D97-AF65-F5344CB8AC3E}">
        <p14:creationId xmlns:p14="http://schemas.microsoft.com/office/powerpoint/2010/main" val="2168020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684212" y="229368"/>
            <a:ext cx="8534400" cy="1507067"/>
          </a:xfrm>
        </p:spPr>
        <p:txBody>
          <a:bodyPr/>
          <a:lstStyle/>
          <a:p>
            <a:r>
              <a:rPr lang="de-DE" dirty="0"/>
              <a:t>General Information</a:t>
            </a:r>
          </a:p>
        </p:txBody>
      </p:sp>
      <p:sp>
        <p:nvSpPr>
          <p:cNvPr id="7" name="Inhaltsplatzhalter 6"/>
          <p:cNvSpPr>
            <a:spLocks noGrp="1"/>
          </p:cNvSpPr>
          <p:nvPr>
            <p:ph idx="1"/>
          </p:nvPr>
        </p:nvSpPr>
        <p:spPr>
          <a:xfrm>
            <a:off x="619557" y="2579255"/>
            <a:ext cx="8534400" cy="3615267"/>
          </a:xfrm>
        </p:spPr>
        <p:txBody>
          <a:bodyPr/>
          <a:lstStyle/>
          <a:p>
            <a:pPr>
              <a:buFont typeface="Arial" panose="05040102010807070707" pitchFamily="18" charset="2"/>
              <a:buChar char="•"/>
            </a:pPr>
            <a:r>
              <a:rPr lang="en-US" sz="2800" dirty="0">
                <a:solidFill>
                  <a:schemeClr val="tx1"/>
                </a:solidFill>
              </a:rPr>
              <a:t>76,49 km2</a:t>
            </a:r>
            <a:endParaRPr lang="de-DE"/>
          </a:p>
          <a:p>
            <a:pPr>
              <a:buFont typeface="Arial" panose="05040102010807070707" pitchFamily="18" charset="2"/>
              <a:buChar char="•"/>
            </a:pPr>
            <a:r>
              <a:rPr lang="en-US" sz="2800" dirty="0">
                <a:solidFill>
                  <a:schemeClr val="tx1"/>
                </a:solidFill>
              </a:rPr>
              <a:t>40,000 inhabitants</a:t>
            </a:r>
          </a:p>
          <a:p>
            <a:pPr>
              <a:buFont typeface="Arial" panose="05040102010807070707" pitchFamily="18" charset="2"/>
              <a:buChar char="•"/>
            </a:pPr>
            <a:r>
              <a:rPr lang="en-US" sz="2800" dirty="0">
                <a:solidFill>
                  <a:schemeClr val="tx1"/>
                </a:solidFill>
              </a:rPr>
              <a:t>Mayor: Katja Oldenburg-Schmidt</a:t>
            </a:r>
          </a:p>
          <a:p>
            <a:pPr>
              <a:buFont typeface="Arial" panose="05040102010807070707" pitchFamily="18" charset="2"/>
              <a:buChar char="•"/>
            </a:pPr>
            <a:r>
              <a:rPr lang="en-US" sz="2800" dirty="0">
                <a:solidFill>
                  <a:schemeClr val="tx1"/>
                </a:solidFill>
              </a:rPr>
              <a:t>Second biggest town in administrative district Stade</a:t>
            </a:r>
          </a:p>
          <a:p>
            <a:endParaRPr lang="en-US" dirty="0"/>
          </a:p>
        </p:txBody>
      </p:sp>
      <p:pic>
        <p:nvPicPr>
          <p:cNvPr id="8" name="Grafik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18612" y="1736435"/>
            <a:ext cx="2232075" cy="2438401"/>
          </a:xfrm>
          <a:prstGeom prst="rect">
            <a:avLst/>
          </a:prstGeom>
        </p:spPr>
      </p:pic>
    </p:spTree>
    <p:extLst>
      <p:ext uri="{BB962C8B-B14F-4D97-AF65-F5344CB8AC3E}">
        <p14:creationId xmlns:p14="http://schemas.microsoft.com/office/powerpoint/2010/main" val="107213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775598">
            <a:off x="7013356" y="3096329"/>
            <a:ext cx="4779215" cy="3169196"/>
          </a:xfrm>
          <a:prstGeom prst="rect">
            <a:avLst/>
          </a:prstGeom>
          <a:solidFill>
            <a:srgbClr val="FFFFFF">
              <a:shade val="85000"/>
            </a:srgbClr>
          </a:solidFill>
          <a:ln w="88900" cap="sq">
            <a:solidFill>
              <a:srgbClr val="FFFFFF"/>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641839" y="596965"/>
            <a:ext cx="9627578" cy="2092881"/>
          </a:xfrm>
          <a:prstGeom prst="rect">
            <a:avLst/>
          </a:prstGeom>
          <a:noFill/>
        </p:spPr>
        <p:txBody>
          <a:bodyPr wrap="square" rtlCol="0">
            <a:spAutoFit/>
          </a:bodyPr>
          <a:lstStyle/>
          <a:p>
            <a:r>
              <a:rPr lang="en-GB" sz="13000" dirty="0"/>
              <a:t>M A R E I </a:t>
            </a:r>
          </a:p>
        </p:txBody>
      </p:sp>
      <p:sp>
        <p:nvSpPr>
          <p:cNvPr id="2" name="TextBox 1"/>
          <p:cNvSpPr txBox="1"/>
          <p:nvPr/>
        </p:nvSpPr>
        <p:spPr>
          <a:xfrm>
            <a:off x="756137" y="2689846"/>
            <a:ext cx="6400801" cy="2246769"/>
          </a:xfrm>
          <a:prstGeom prst="rect">
            <a:avLst/>
          </a:prstGeom>
          <a:noFill/>
        </p:spPr>
        <p:txBody>
          <a:bodyPr wrap="square" rtlCol="0">
            <a:spAutoFit/>
          </a:bodyPr>
          <a:lstStyle/>
          <a:p>
            <a:r>
              <a:rPr lang="en-GB" sz="2800" dirty="0"/>
              <a:t>- Age: 17</a:t>
            </a:r>
          </a:p>
          <a:p>
            <a:r>
              <a:rPr lang="en-GB" sz="2800" dirty="0"/>
              <a:t>- Zodiac sign: Sagittarius</a:t>
            </a:r>
          </a:p>
          <a:p>
            <a:r>
              <a:rPr lang="en-GB" sz="2800" dirty="0"/>
              <a:t>- Hobbies: playing the cello; teamer in the    </a:t>
            </a:r>
            <a:r>
              <a:rPr lang="en-GB" sz="2800" dirty="0">
                <a:solidFill>
                  <a:schemeClr val="bg1"/>
                </a:solidFill>
              </a:rPr>
              <a:t>--------------</a:t>
            </a:r>
            <a:r>
              <a:rPr lang="en-GB" sz="2800" dirty="0"/>
              <a:t>protestant church</a:t>
            </a:r>
          </a:p>
          <a:p>
            <a:r>
              <a:rPr lang="en-GB" sz="2800" dirty="0"/>
              <a:t>- Favourite colour: red</a:t>
            </a:r>
          </a:p>
        </p:txBody>
      </p:sp>
    </p:spTree>
    <p:extLst>
      <p:ext uri="{BB962C8B-B14F-4D97-AF65-F5344CB8AC3E}">
        <p14:creationId xmlns:p14="http://schemas.microsoft.com/office/powerpoint/2010/main" val="4141742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10321" y="109296"/>
            <a:ext cx="8534400" cy="1507067"/>
          </a:xfrm>
        </p:spPr>
        <p:txBody>
          <a:bodyPr/>
          <a:lstStyle/>
          <a:p>
            <a:r>
              <a:rPr lang="de-DE" dirty="0" err="1"/>
              <a:t>History</a:t>
            </a:r>
            <a:endParaRPr lang="de-DE" dirty="0"/>
          </a:p>
        </p:txBody>
      </p:sp>
      <p:sp>
        <p:nvSpPr>
          <p:cNvPr id="3" name="Inhaltsplatzhalter 2"/>
          <p:cNvSpPr>
            <a:spLocks noGrp="1"/>
          </p:cNvSpPr>
          <p:nvPr>
            <p:ph idx="1"/>
          </p:nvPr>
        </p:nvSpPr>
        <p:spPr>
          <a:xfrm>
            <a:off x="610321" y="1905000"/>
            <a:ext cx="8534400" cy="3615267"/>
          </a:xfrm>
        </p:spPr>
        <p:txBody>
          <a:bodyPr/>
          <a:lstStyle/>
          <a:p>
            <a:pPr>
              <a:buFont typeface="Arial" panose="05040102010807070707" pitchFamily="18" charset="2"/>
              <a:buChar char="•"/>
            </a:pPr>
            <a:r>
              <a:rPr lang="en-US" sz="2800" dirty="0">
                <a:solidFill>
                  <a:schemeClr val="tx1"/>
                </a:solidFill>
              </a:rPr>
              <a:t>959: First mentioned as </a:t>
            </a:r>
            <a:r>
              <a:rPr lang="en-US" sz="2800" dirty="0" err="1">
                <a:solidFill>
                  <a:schemeClr val="tx1"/>
                </a:solidFill>
              </a:rPr>
              <a:t>Bouchstadon</a:t>
            </a:r>
            <a:endParaRPr lang="en-US" sz="2800" dirty="0">
              <a:solidFill>
                <a:schemeClr val="tx1"/>
              </a:solidFill>
            </a:endParaRPr>
          </a:p>
          <a:p>
            <a:pPr lvl="1">
              <a:buFont typeface="Arial" panose="05040102010807070707" pitchFamily="18" charset="2"/>
              <a:buChar char="•"/>
            </a:pPr>
            <a:r>
              <a:rPr lang="en-US" sz="2400" dirty="0">
                <a:solidFill>
                  <a:schemeClr val="tx1"/>
                </a:solidFill>
              </a:rPr>
              <a:t>1235: called </a:t>
            </a:r>
            <a:r>
              <a:rPr lang="en-US" sz="2400" err="1">
                <a:solidFill>
                  <a:schemeClr val="tx1"/>
                </a:solidFill>
              </a:rPr>
              <a:t>Bouchstadihude</a:t>
            </a:r>
            <a:endParaRPr lang="en-US" sz="2400">
              <a:solidFill>
                <a:schemeClr val="tx1"/>
              </a:solidFill>
            </a:endParaRPr>
          </a:p>
          <a:p>
            <a:pPr>
              <a:buFont typeface="Arial" panose="05040102010807070707" pitchFamily="18" charset="2"/>
              <a:buChar char="•"/>
            </a:pPr>
            <a:r>
              <a:rPr lang="en-US" sz="2800" dirty="0">
                <a:solidFill>
                  <a:schemeClr val="tx1"/>
                </a:solidFill>
              </a:rPr>
              <a:t>1285: Official year of city foundation</a:t>
            </a:r>
          </a:p>
          <a:p>
            <a:pPr>
              <a:buFont typeface="Arial" panose="05040102010807070707" pitchFamily="18" charset="2"/>
              <a:buChar char="•"/>
            </a:pPr>
            <a:r>
              <a:rPr lang="en-US" sz="2800" dirty="0">
                <a:solidFill>
                  <a:schemeClr val="tx1"/>
                </a:solidFill>
              </a:rPr>
              <a:t>1363: joined Hanseatic League</a:t>
            </a:r>
          </a:p>
          <a:p>
            <a:pPr lvl="1">
              <a:buFont typeface="Arial" panose="05040102010807070707" pitchFamily="18" charset="2"/>
              <a:buChar char="•"/>
            </a:pPr>
            <a:r>
              <a:rPr lang="en-US" sz="2400" dirty="0">
                <a:solidFill>
                  <a:schemeClr val="tx1"/>
                </a:solidFill>
              </a:rPr>
              <a:t>17</a:t>
            </a:r>
            <a:r>
              <a:rPr lang="en-US" sz="2400" baseline="30000" dirty="0">
                <a:solidFill>
                  <a:schemeClr val="tx1"/>
                </a:solidFill>
              </a:rPr>
              <a:t>th</a:t>
            </a:r>
            <a:r>
              <a:rPr lang="en-US" sz="2400" dirty="0">
                <a:solidFill>
                  <a:schemeClr val="tx1"/>
                </a:solidFill>
              </a:rPr>
              <a:t> century: Important for trading between Germany, the Netherlands and Denmark</a:t>
            </a:r>
          </a:p>
          <a:p>
            <a:pPr>
              <a:buFont typeface="Arial" panose="05040102010807070707" pitchFamily="18" charset="2"/>
              <a:buChar char="•"/>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038301" y="37383"/>
            <a:ext cx="4153700" cy="40506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38300" y="4088022"/>
            <a:ext cx="4153700" cy="2769133"/>
          </a:xfrm>
          <a:prstGeom prst="rect">
            <a:avLst/>
          </a:prstGeom>
        </p:spPr>
      </p:pic>
    </p:spTree>
    <p:extLst>
      <p:ext uri="{BB962C8B-B14F-4D97-AF65-F5344CB8AC3E}">
        <p14:creationId xmlns:p14="http://schemas.microsoft.com/office/powerpoint/2010/main" val="1276971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Pfeil nach links 4"/>
          <p:cNvSpPr/>
          <p:nvPr/>
        </p:nvSpPr>
        <p:spPr>
          <a:xfrm rot="735126">
            <a:off x="9448800" y="1666240"/>
            <a:ext cx="1869440" cy="71120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834651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332" y="169332"/>
            <a:ext cx="8534400" cy="1507067"/>
          </a:xfrm>
        </p:spPr>
        <p:txBody>
          <a:bodyPr/>
          <a:lstStyle/>
          <a:p>
            <a:r>
              <a:rPr lang="de-DE" dirty="0"/>
              <a:t>St. Petri Church</a:t>
            </a:r>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14101" y="1413164"/>
            <a:ext cx="3895620" cy="51941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1648" y="350982"/>
            <a:ext cx="3759081" cy="56386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Grafik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23007" y="1413164"/>
            <a:ext cx="3768993" cy="5025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088118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feil nach links 3"/>
          <p:cNvSpPr/>
          <p:nvPr/>
        </p:nvSpPr>
        <p:spPr>
          <a:xfrm rot="3916619">
            <a:off x="8381002" y="3605936"/>
            <a:ext cx="1869440" cy="701796"/>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08511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5686212"/>
            <a:ext cx="8534400" cy="1507067"/>
          </a:xfrm>
        </p:spPr>
        <p:txBody>
          <a:bodyPr>
            <a:normAutofit/>
          </a:bodyPr>
          <a:lstStyle/>
          <a:p>
            <a:r>
              <a:rPr lang="de-DE" sz="5400" b="1" dirty="0"/>
              <a:t>Old Town Hall</a:t>
            </a:r>
          </a:p>
        </p:txBody>
      </p:sp>
    </p:spTree>
    <p:extLst>
      <p:ext uri="{BB962C8B-B14F-4D97-AF65-F5344CB8AC3E}">
        <p14:creationId xmlns:p14="http://schemas.microsoft.com/office/powerpoint/2010/main" val="3161285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feld 3"/>
          <p:cNvSpPr txBox="1"/>
          <p:nvPr/>
        </p:nvSpPr>
        <p:spPr>
          <a:xfrm>
            <a:off x="162560" y="5750004"/>
            <a:ext cx="4806124" cy="1107996"/>
          </a:xfrm>
          <a:prstGeom prst="rect">
            <a:avLst/>
          </a:prstGeom>
          <a:noFill/>
        </p:spPr>
        <p:txBody>
          <a:bodyPr wrap="none" rtlCol="0">
            <a:spAutoFit/>
          </a:bodyPr>
          <a:lstStyle/>
          <a:p>
            <a:r>
              <a:rPr lang="de-DE" sz="6600" b="1" dirty="0"/>
              <a:t>City Center</a:t>
            </a:r>
          </a:p>
        </p:txBody>
      </p:sp>
    </p:spTree>
    <p:extLst>
      <p:ext uri="{BB962C8B-B14F-4D97-AF65-F5344CB8AC3E}">
        <p14:creationId xmlns:p14="http://schemas.microsoft.com/office/powerpoint/2010/main" val="43885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feil nach links 3"/>
          <p:cNvSpPr/>
          <p:nvPr/>
        </p:nvSpPr>
        <p:spPr>
          <a:xfrm rot="18886042">
            <a:off x="2610122" y="5770016"/>
            <a:ext cx="1869440" cy="701796"/>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5515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hteck 4"/>
          <p:cNvSpPr/>
          <p:nvPr/>
        </p:nvSpPr>
        <p:spPr>
          <a:xfrm>
            <a:off x="203200" y="5908655"/>
            <a:ext cx="5243743" cy="923330"/>
          </a:xfrm>
          <a:prstGeom prst="rect">
            <a:avLst/>
          </a:prstGeom>
        </p:spPr>
        <p:txBody>
          <a:bodyPr wrap="none">
            <a:spAutoFit/>
          </a:bodyPr>
          <a:lstStyle/>
          <a:p>
            <a:r>
              <a:rPr lang="de-DE" sz="5400" b="1" dirty="0"/>
              <a:t>New Town Hall </a:t>
            </a:r>
          </a:p>
        </p:txBody>
      </p:sp>
    </p:spTree>
    <p:extLst>
      <p:ext uri="{BB962C8B-B14F-4D97-AF65-F5344CB8AC3E}">
        <p14:creationId xmlns:p14="http://schemas.microsoft.com/office/powerpoint/2010/main" val="42393733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feil nach links 3"/>
          <p:cNvSpPr/>
          <p:nvPr/>
        </p:nvSpPr>
        <p:spPr>
          <a:xfrm rot="10451707">
            <a:off x="8218441" y="4784496"/>
            <a:ext cx="1869440" cy="701796"/>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11119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82386" y="1256406"/>
            <a:ext cx="6096138" cy="40640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413" y="716524"/>
            <a:ext cx="6116320" cy="40775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feld 5"/>
          <p:cNvSpPr txBox="1"/>
          <p:nvPr/>
        </p:nvSpPr>
        <p:spPr>
          <a:xfrm>
            <a:off x="304940" y="5657671"/>
            <a:ext cx="5243743" cy="1200329"/>
          </a:xfrm>
          <a:prstGeom prst="rect">
            <a:avLst/>
          </a:prstGeom>
          <a:noFill/>
        </p:spPr>
        <p:txBody>
          <a:bodyPr wrap="none" rtlCol="0">
            <a:spAutoFit/>
          </a:bodyPr>
          <a:lstStyle/>
          <a:p>
            <a:r>
              <a:rPr lang="de-DE" sz="7200" b="1" dirty="0"/>
              <a:t>River „Este“</a:t>
            </a:r>
          </a:p>
        </p:txBody>
      </p:sp>
    </p:spTree>
    <p:extLst>
      <p:ext uri="{BB962C8B-B14F-4D97-AF65-F5344CB8AC3E}">
        <p14:creationId xmlns:p14="http://schemas.microsoft.com/office/powerpoint/2010/main" val="21773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931010">
            <a:off x="1283518" y="3251353"/>
            <a:ext cx="4627964" cy="3080659"/>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1814622" y="453962"/>
            <a:ext cx="324523" cy="2092881"/>
          </a:xfrm>
          <a:prstGeom prst="rect">
            <a:avLst/>
          </a:prstGeom>
          <a:noFill/>
          <a:effectLst/>
        </p:spPr>
        <p:txBody>
          <a:bodyPr wrap="square" rtlCol="0">
            <a:spAutoFit/>
          </a:bodyPr>
          <a:lstStyle/>
          <a:p>
            <a:r>
              <a:rPr lang="en-GB" sz="13000" dirty="0">
                <a:solidFill>
                  <a:srgbClr val="FFC000"/>
                </a:solidFill>
                <a:latin typeface="Bahnschrift SemiBold SemiConden" panose="020B0502040204020203" pitchFamily="34" charset="0"/>
              </a:rPr>
              <a:t>L</a:t>
            </a:r>
          </a:p>
        </p:txBody>
      </p:sp>
      <p:sp>
        <p:nvSpPr>
          <p:cNvPr id="3" name="TextBox 2"/>
          <p:cNvSpPr txBox="1"/>
          <p:nvPr/>
        </p:nvSpPr>
        <p:spPr>
          <a:xfrm>
            <a:off x="2783478" y="546650"/>
            <a:ext cx="1424354" cy="2092881"/>
          </a:xfrm>
          <a:prstGeom prst="rect">
            <a:avLst/>
          </a:prstGeom>
          <a:noFill/>
          <a:effectLst/>
        </p:spPr>
        <p:txBody>
          <a:bodyPr wrap="square" rtlCol="0">
            <a:spAutoFit/>
          </a:bodyPr>
          <a:lstStyle/>
          <a:p>
            <a:r>
              <a:rPr lang="en-GB" sz="13000" dirty="0">
                <a:solidFill>
                  <a:srgbClr val="00B0F0"/>
                </a:solidFill>
                <a:latin typeface="Bahnschrift SemiBold SemiConden" panose="020B0502040204020203" pitchFamily="34" charset="0"/>
              </a:rPr>
              <a:t>E</a:t>
            </a:r>
          </a:p>
        </p:txBody>
      </p:sp>
      <p:sp>
        <p:nvSpPr>
          <p:cNvPr id="4" name="TextBox 3"/>
          <p:cNvSpPr txBox="1"/>
          <p:nvPr/>
        </p:nvSpPr>
        <p:spPr>
          <a:xfrm>
            <a:off x="3762340" y="740079"/>
            <a:ext cx="2259623" cy="2092881"/>
          </a:xfrm>
          <a:prstGeom prst="rect">
            <a:avLst/>
          </a:prstGeom>
          <a:noFill/>
          <a:effectLst/>
        </p:spPr>
        <p:txBody>
          <a:bodyPr wrap="square" rtlCol="0">
            <a:spAutoFit/>
          </a:bodyPr>
          <a:lstStyle/>
          <a:p>
            <a:r>
              <a:rPr lang="en-GB" sz="13000" dirty="0">
                <a:solidFill>
                  <a:srgbClr val="92D050"/>
                </a:solidFill>
                <a:latin typeface="Bahnschrift SemiBold SemiConden" panose="020B0502040204020203" pitchFamily="34" charset="0"/>
              </a:rPr>
              <a:t>N</a:t>
            </a:r>
          </a:p>
        </p:txBody>
      </p:sp>
      <p:sp>
        <p:nvSpPr>
          <p:cNvPr id="5" name="Прямоугольник 4"/>
          <p:cNvSpPr/>
          <p:nvPr/>
        </p:nvSpPr>
        <p:spPr>
          <a:xfrm>
            <a:off x="4870365" y="453962"/>
            <a:ext cx="645366" cy="2092881"/>
          </a:xfrm>
          <a:prstGeom prst="rect">
            <a:avLst/>
          </a:prstGeom>
          <a:effectLst/>
        </p:spPr>
        <p:txBody>
          <a:bodyPr wrap="square">
            <a:spAutoFit/>
          </a:bodyPr>
          <a:lstStyle/>
          <a:p>
            <a:r>
              <a:rPr lang="en-GB" sz="13000" dirty="0">
                <a:solidFill>
                  <a:srgbClr val="0070C0"/>
                </a:solidFill>
                <a:latin typeface="Bahnschrift SemiBold SemiConden" panose="020B0502040204020203" pitchFamily="34" charset="0"/>
              </a:rPr>
              <a:t>N</a:t>
            </a:r>
          </a:p>
        </p:txBody>
      </p:sp>
      <p:sp>
        <p:nvSpPr>
          <p:cNvPr id="7" name="TextBox 6"/>
          <p:cNvSpPr txBox="1"/>
          <p:nvPr/>
        </p:nvSpPr>
        <p:spPr>
          <a:xfrm>
            <a:off x="5912595" y="633311"/>
            <a:ext cx="2746804" cy="2092881"/>
          </a:xfrm>
          <a:prstGeom prst="rect">
            <a:avLst/>
          </a:prstGeom>
          <a:noFill/>
          <a:effectLst/>
        </p:spPr>
        <p:txBody>
          <a:bodyPr wrap="square" rtlCol="0">
            <a:spAutoFit/>
          </a:bodyPr>
          <a:lstStyle/>
          <a:p>
            <a:r>
              <a:rPr lang="en-GB" sz="13000" dirty="0">
                <a:solidFill>
                  <a:srgbClr val="FF0000"/>
                </a:solidFill>
                <a:latin typeface="Bahnschrift SemiBold SemiConden" panose="020B0502040204020203" pitchFamily="34" charset="0"/>
              </a:rPr>
              <a:t>A</a:t>
            </a:r>
          </a:p>
        </p:txBody>
      </p:sp>
      <p:sp>
        <p:nvSpPr>
          <p:cNvPr id="8" name="TextBox 7"/>
          <p:cNvSpPr txBox="1"/>
          <p:nvPr/>
        </p:nvSpPr>
        <p:spPr>
          <a:xfrm>
            <a:off x="7111304" y="453963"/>
            <a:ext cx="2066193" cy="2092881"/>
          </a:xfrm>
          <a:prstGeom prst="rect">
            <a:avLst/>
          </a:prstGeom>
          <a:noFill/>
          <a:effectLst/>
        </p:spPr>
        <p:txBody>
          <a:bodyPr wrap="square" rtlCol="0">
            <a:spAutoFit/>
          </a:bodyPr>
          <a:lstStyle/>
          <a:p>
            <a:r>
              <a:rPr lang="en-GB" sz="13000" dirty="0">
                <a:solidFill>
                  <a:srgbClr val="FFC000"/>
                </a:solidFill>
                <a:latin typeface="Bahnschrift SemiBold SemiConden" panose="020B0502040204020203" pitchFamily="34" charset="0"/>
              </a:rPr>
              <a:t>R</a:t>
            </a:r>
          </a:p>
        </p:txBody>
      </p:sp>
      <p:sp>
        <p:nvSpPr>
          <p:cNvPr id="9" name="TextBox 8"/>
          <p:cNvSpPr txBox="1"/>
          <p:nvPr/>
        </p:nvSpPr>
        <p:spPr>
          <a:xfrm>
            <a:off x="8362629" y="740081"/>
            <a:ext cx="2762586" cy="2092881"/>
          </a:xfrm>
          <a:prstGeom prst="rect">
            <a:avLst/>
          </a:prstGeom>
          <a:noFill/>
          <a:effectLst/>
        </p:spPr>
        <p:txBody>
          <a:bodyPr wrap="square" rtlCol="0">
            <a:spAutoFit/>
          </a:bodyPr>
          <a:lstStyle/>
          <a:p>
            <a:r>
              <a:rPr lang="en-GB" sz="13000" dirty="0">
                <a:solidFill>
                  <a:srgbClr val="92D050"/>
                </a:solidFill>
                <a:latin typeface="Bahnschrift SemiBold SemiConden" panose="020B0502040204020203" pitchFamily="34" charset="0"/>
              </a:rPr>
              <a:t>T</a:t>
            </a:r>
          </a:p>
        </p:txBody>
      </p:sp>
      <p:sp>
        <p:nvSpPr>
          <p:cNvPr id="10" name="TextBox 9"/>
          <p:cNvSpPr txBox="1"/>
          <p:nvPr/>
        </p:nvSpPr>
        <p:spPr>
          <a:xfrm>
            <a:off x="6418828" y="2731171"/>
            <a:ext cx="5685250" cy="2246769"/>
          </a:xfrm>
          <a:prstGeom prst="rect">
            <a:avLst/>
          </a:prstGeom>
          <a:noFill/>
        </p:spPr>
        <p:txBody>
          <a:bodyPr wrap="square" rtlCol="0" anchor="t">
            <a:spAutoFit/>
          </a:bodyPr>
          <a:lstStyle/>
          <a:p>
            <a:r>
              <a:rPr lang="en-GB" sz="2800" dirty="0">
                <a:latin typeface="Bahnschrift SemiBold SemiConden" panose="020B0502040204020203" pitchFamily="34" charset="0"/>
              </a:rPr>
              <a:t>- Age: 17</a:t>
            </a:r>
          </a:p>
          <a:p>
            <a:r>
              <a:rPr lang="en-GB" sz="2800" dirty="0">
                <a:latin typeface="Bahnschrift SemiBold SemiConden" panose="020B0502040204020203" pitchFamily="34" charset="0"/>
              </a:rPr>
              <a:t>- Zodiac sign:  Libra</a:t>
            </a:r>
          </a:p>
          <a:p>
            <a:r>
              <a:rPr lang="en-GB" sz="2800" dirty="0">
                <a:latin typeface="Bahnschrift SemiBold SemiConden"/>
              </a:rPr>
              <a:t>- Hobbies: playing soccer,</a:t>
            </a:r>
          </a:p>
          <a:p>
            <a:r>
              <a:rPr lang="en-GB" sz="2800" dirty="0">
                <a:latin typeface="Bahnschrift SemiBold SemiConden"/>
              </a:rPr>
              <a:t>meeting friends, soccer-trainer</a:t>
            </a:r>
            <a:endParaRPr lang="en-GB" dirty="0"/>
          </a:p>
          <a:p>
            <a:r>
              <a:rPr lang="en-GB" sz="2800" dirty="0">
                <a:latin typeface="Bahnschrift SemiBold SemiConden" panose="020B0502040204020203" pitchFamily="34" charset="0"/>
              </a:rPr>
              <a:t>- Favourite colour: light blue</a:t>
            </a:r>
          </a:p>
        </p:txBody>
      </p:sp>
    </p:spTree>
    <p:extLst>
      <p:ext uri="{BB962C8B-B14F-4D97-AF65-F5344CB8AC3E}">
        <p14:creationId xmlns:p14="http://schemas.microsoft.com/office/powerpoint/2010/main" val="42555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Pfeil nach links 3"/>
          <p:cNvSpPr/>
          <p:nvPr/>
        </p:nvSpPr>
        <p:spPr>
          <a:xfrm rot="669425">
            <a:off x="5790201" y="2945536"/>
            <a:ext cx="1869440" cy="701796"/>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14892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feld 3"/>
          <p:cNvSpPr txBox="1"/>
          <p:nvPr/>
        </p:nvSpPr>
        <p:spPr>
          <a:xfrm>
            <a:off x="142240" y="5791200"/>
            <a:ext cx="6987810" cy="923330"/>
          </a:xfrm>
          <a:prstGeom prst="rect">
            <a:avLst/>
          </a:prstGeom>
          <a:noFill/>
        </p:spPr>
        <p:txBody>
          <a:bodyPr wrap="none" rtlCol="0">
            <a:spAutoFit/>
          </a:bodyPr>
          <a:lstStyle/>
          <a:p>
            <a:r>
              <a:rPr lang="de-DE" sz="5400" b="1" dirty="0" err="1"/>
              <a:t>Fleeth</a:t>
            </a:r>
            <a:r>
              <a:rPr lang="de-DE" sz="5400" b="1" dirty="0"/>
              <a:t> / Old Harbour</a:t>
            </a:r>
          </a:p>
        </p:txBody>
      </p:sp>
    </p:spTree>
    <p:extLst>
      <p:ext uri="{BB962C8B-B14F-4D97-AF65-F5344CB8AC3E}">
        <p14:creationId xmlns:p14="http://schemas.microsoft.com/office/powerpoint/2010/main" val="41121442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llipse 1"/>
          <p:cNvSpPr/>
          <p:nvPr/>
        </p:nvSpPr>
        <p:spPr>
          <a:xfrm>
            <a:off x="5161280" y="670560"/>
            <a:ext cx="6471920" cy="3423920"/>
          </a:xfrm>
          <a:prstGeom prst="ellipse">
            <a:avLst/>
          </a:prstGeom>
          <a:noFill/>
          <a:ln w="82550">
            <a:solidFill>
              <a:srgbClr val="FF0000"/>
            </a:solidFill>
          </a:ln>
          <a:effectLst>
            <a:outerShdw blurRad="50800" dist="50800" dir="5400000" sx="1000" sy="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1792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800" y="1117600"/>
            <a:ext cx="6019800" cy="401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1828801"/>
            <a:ext cx="5699760" cy="37998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feld 5"/>
          <p:cNvSpPr txBox="1"/>
          <p:nvPr/>
        </p:nvSpPr>
        <p:spPr>
          <a:xfrm>
            <a:off x="177800" y="5842337"/>
            <a:ext cx="3288080" cy="923330"/>
          </a:xfrm>
          <a:prstGeom prst="rect">
            <a:avLst/>
          </a:prstGeom>
          <a:noFill/>
        </p:spPr>
        <p:txBody>
          <a:bodyPr wrap="none" rtlCol="0">
            <a:spAutoFit/>
          </a:bodyPr>
          <a:lstStyle/>
          <a:p>
            <a:r>
              <a:rPr lang="de-DE" sz="5400" b="1" dirty="0"/>
              <a:t>Old Town</a:t>
            </a:r>
          </a:p>
        </p:txBody>
      </p:sp>
    </p:spTree>
    <p:extLst>
      <p:ext uri="{BB962C8B-B14F-4D97-AF65-F5344CB8AC3E}">
        <p14:creationId xmlns:p14="http://schemas.microsoft.com/office/powerpoint/2010/main" val="4267246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feil nach links 2"/>
          <p:cNvSpPr/>
          <p:nvPr/>
        </p:nvSpPr>
        <p:spPr>
          <a:xfrm rot="3813344">
            <a:off x="10526841" y="1034808"/>
            <a:ext cx="1869440" cy="701796"/>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619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0220" y="76946"/>
            <a:ext cx="4635860" cy="3090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020" y="2722880"/>
            <a:ext cx="5863800" cy="3909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Grafik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216360"/>
            <a:ext cx="54864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feld 6"/>
          <p:cNvSpPr txBox="1"/>
          <p:nvPr/>
        </p:nvSpPr>
        <p:spPr>
          <a:xfrm>
            <a:off x="211898" y="5752040"/>
            <a:ext cx="5062604" cy="1015663"/>
          </a:xfrm>
          <a:prstGeom prst="rect">
            <a:avLst/>
          </a:prstGeom>
          <a:noFill/>
        </p:spPr>
        <p:txBody>
          <a:bodyPr wrap="none" rtlCol="0">
            <a:spAutoFit/>
          </a:bodyPr>
          <a:lstStyle/>
          <a:p>
            <a:r>
              <a:rPr lang="de-DE" sz="6000" b="1" dirty="0"/>
              <a:t>New Harbour</a:t>
            </a:r>
          </a:p>
        </p:txBody>
      </p:sp>
    </p:spTree>
    <p:extLst>
      <p:ext uri="{BB962C8B-B14F-4D97-AF65-F5344CB8AC3E}">
        <p14:creationId xmlns:p14="http://schemas.microsoft.com/office/powerpoint/2010/main" val="31809989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Pfeil nach links 2"/>
          <p:cNvSpPr/>
          <p:nvPr/>
        </p:nvSpPr>
        <p:spPr>
          <a:xfrm rot="1590352">
            <a:off x="316041" y="2335290"/>
            <a:ext cx="1869440" cy="701796"/>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39458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38239" y="2265681"/>
            <a:ext cx="5760719" cy="384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Grafik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7460" y="1056640"/>
            <a:ext cx="5985720" cy="399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feld 5"/>
          <p:cNvSpPr txBox="1"/>
          <p:nvPr/>
        </p:nvSpPr>
        <p:spPr>
          <a:xfrm>
            <a:off x="147460" y="5934670"/>
            <a:ext cx="6904454" cy="923330"/>
          </a:xfrm>
          <a:prstGeom prst="rect">
            <a:avLst/>
          </a:prstGeom>
          <a:noFill/>
        </p:spPr>
        <p:txBody>
          <a:bodyPr wrap="none" rtlCol="0">
            <a:spAutoFit/>
          </a:bodyPr>
          <a:lstStyle/>
          <a:p>
            <a:r>
              <a:rPr lang="de-DE" sz="5400" b="1" dirty="0" err="1"/>
              <a:t>Halepaghen</a:t>
            </a:r>
            <a:r>
              <a:rPr lang="de-DE" sz="5400" b="1" dirty="0"/>
              <a:t>-Schule</a:t>
            </a:r>
          </a:p>
        </p:txBody>
      </p:sp>
    </p:spTree>
    <p:extLst>
      <p:ext uri="{BB962C8B-B14F-4D97-AF65-F5344CB8AC3E}">
        <p14:creationId xmlns:p14="http://schemas.microsoft.com/office/powerpoint/2010/main" val="2198071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212" y="484292"/>
            <a:ext cx="8534400" cy="1507067"/>
          </a:xfrm>
        </p:spPr>
        <p:txBody>
          <a:bodyPr>
            <a:normAutofit/>
          </a:bodyPr>
          <a:lstStyle/>
          <a:p>
            <a:r>
              <a:rPr lang="de-DE" sz="4400" b="1" dirty="0" err="1"/>
              <a:t>Halepaghen</a:t>
            </a:r>
            <a:r>
              <a:rPr lang="de-DE" sz="4400" b="1" dirty="0"/>
              <a:t>-Schule</a:t>
            </a:r>
          </a:p>
        </p:txBody>
      </p:sp>
      <p:sp>
        <p:nvSpPr>
          <p:cNvPr id="3" name="Inhaltsplatzhalter 2"/>
          <p:cNvSpPr>
            <a:spLocks noGrp="1"/>
          </p:cNvSpPr>
          <p:nvPr>
            <p:ph idx="1"/>
          </p:nvPr>
        </p:nvSpPr>
        <p:spPr>
          <a:xfrm>
            <a:off x="684212" y="2413000"/>
            <a:ext cx="6651308" cy="3754120"/>
          </a:xfrm>
        </p:spPr>
        <p:txBody>
          <a:bodyPr>
            <a:normAutofit/>
          </a:bodyPr>
          <a:lstStyle/>
          <a:p>
            <a:pPr>
              <a:buFont typeface="Arial" panose="05040102010807070707" pitchFamily="18" charset="2"/>
              <a:buChar char="•"/>
            </a:pPr>
            <a:r>
              <a:rPr lang="de-DE" sz="2800" dirty="0">
                <a:solidFill>
                  <a:schemeClr val="tx1"/>
                </a:solidFill>
              </a:rPr>
              <a:t>1200 </a:t>
            </a:r>
            <a:r>
              <a:rPr lang="de-DE" sz="2800" dirty="0" err="1">
                <a:solidFill>
                  <a:schemeClr val="tx1"/>
                </a:solidFill>
              </a:rPr>
              <a:t>students</a:t>
            </a:r>
            <a:endParaRPr lang="de-DE" sz="2800" dirty="0">
              <a:solidFill>
                <a:schemeClr val="tx1"/>
              </a:solidFill>
            </a:endParaRPr>
          </a:p>
          <a:p>
            <a:pPr>
              <a:buFont typeface="Arial" panose="05040102010807070707" pitchFamily="18" charset="2"/>
              <a:buChar char="•"/>
            </a:pPr>
            <a:r>
              <a:rPr lang="de-DE" sz="2800" dirty="0">
                <a:solidFill>
                  <a:schemeClr val="tx1"/>
                </a:solidFill>
              </a:rPr>
              <a:t>Headmaster: </a:t>
            </a:r>
            <a:r>
              <a:rPr lang="de-DE" sz="2800" dirty="0" err="1">
                <a:solidFill>
                  <a:schemeClr val="tx1"/>
                </a:solidFill>
              </a:rPr>
              <a:t>Mrs.</a:t>
            </a:r>
            <a:r>
              <a:rPr lang="de-DE" sz="2800" dirty="0">
                <a:solidFill>
                  <a:schemeClr val="tx1"/>
                </a:solidFill>
              </a:rPr>
              <a:t> Fees </a:t>
            </a:r>
            <a:r>
              <a:rPr lang="de-DE" sz="2800" dirty="0" err="1">
                <a:solidFill>
                  <a:schemeClr val="tx1"/>
                </a:solidFill>
              </a:rPr>
              <a:t>McCue</a:t>
            </a:r>
            <a:endParaRPr lang="de-DE" sz="2800" dirty="0">
              <a:solidFill>
                <a:schemeClr val="tx1"/>
              </a:solidFill>
            </a:endParaRPr>
          </a:p>
          <a:p>
            <a:pPr>
              <a:buFont typeface="Arial" panose="05040102010807070707" pitchFamily="18" charset="2"/>
              <a:buChar char="•"/>
            </a:pPr>
            <a:r>
              <a:rPr lang="de-DE" sz="2800" dirty="0">
                <a:solidFill>
                  <a:schemeClr val="tx1"/>
                </a:solidFill>
              </a:rPr>
              <a:t>Gymnasium</a:t>
            </a:r>
          </a:p>
          <a:p>
            <a:pPr>
              <a:buFont typeface="Arial" panose="05040102010807070707" pitchFamily="18" charset="2"/>
              <a:buChar char="•"/>
            </a:pPr>
            <a:r>
              <a:rPr lang="de-DE" sz="2800" dirty="0" err="1">
                <a:solidFill>
                  <a:schemeClr val="tx1"/>
                </a:solidFill>
              </a:rPr>
              <a:t>Students</a:t>
            </a:r>
            <a:r>
              <a:rPr lang="de-DE" sz="2800" dirty="0">
                <a:solidFill>
                  <a:schemeClr val="tx1"/>
                </a:solidFill>
              </a:rPr>
              <a:t> </a:t>
            </a:r>
            <a:r>
              <a:rPr lang="de-DE" sz="2800" dirty="0" err="1">
                <a:solidFill>
                  <a:schemeClr val="tx1"/>
                </a:solidFill>
              </a:rPr>
              <a:t>are</a:t>
            </a:r>
            <a:r>
              <a:rPr lang="de-DE" sz="2800" dirty="0">
                <a:solidFill>
                  <a:schemeClr val="tx1"/>
                </a:solidFill>
              </a:rPr>
              <a:t> </a:t>
            </a:r>
            <a:r>
              <a:rPr lang="de-DE" sz="2800" dirty="0" err="1">
                <a:solidFill>
                  <a:schemeClr val="tx1"/>
                </a:solidFill>
              </a:rPr>
              <a:t>able</a:t>
            </a:r>
            <a:r>
              <a:rPr lang="de-DE" sz="2800" dirty="0">
                <a:solidFill>
                  <a:schemeClr val="tx1"/>
                </a:solidFill>
              </a:rPr>
              <a:t> </a:t>
            </a:r>
            <a:r>
              <a:rPr lang="de-DE" sz="2800" dirty="0" err="1">
                <a:solidFill>
                  <a:schemeClr val="tx1"/>
                </a:solidFill>
              </a:rPr>
              <a:t>to</a:t>
            </a:r>
            <a:r>
              <a:rPr lang="de-DE" sz="2800" dirty="0">
                <a:solidFill>
                  <a:schemeClr val="tx1"/>
                </a:solidFill>
              </a:rPr>
              <a:t> </a:t>
            </a:r>
            <a:r>
              <a:rPr lang="de-DE" sz="2800" dirty="0" err="1">
                <a:solidFill>
                  <a:schemeClr val="tx1"/>
                </a:solidFill>
              </a:rPr>
              <a:t>take</a:t>
            </a:r>
            <a:r>
              <a:rPr lang="de-DE" sz="2800" dirty="0">
                <a:solidFill>
                  <a:schemeClr val="tx1"/>
                </a:solidFill>
              </a:rPr>
              <a:t> </a:t>
            </a:r>
            <a:r>
              <a:rPr lang="de-DE" sz="2800" dirty="0" err="1">
                <a:solidFill>
                  <a:schemeClr val="tx1"/>
                </a:solidFill>
              </a:rPr>
              <a:t>part</a:t>
            </a:r>
            <a:r>
              <a:rPr lang="de-DE" sz="2800" dirty="0">
                <a:solidFill>
                  <a:schemeClr val="tx1"/>
                </a:solidFill>
              </a:rPr>
              <a:t> in </a:t>
            </a:r>
            <a:r>
              <a:rPr lang="de-DE" sz="2800" dirty="0" err="1">
                <a:solidFill>
                  <a:schemeClr val="tx1"/>
                </a:solidFill>
              </a:rPr>
              <a:t>school</a:t>
            </a:r>
            <a:r>
              <a:rPr lang="de-DE" sz="2800" dirty="0">
                <a:solidFill>
                  <a:schemeClr val="tx1"/>
                </a:solidFill>
              </a:rPr>
              <a:t> </a:t>
            </a:r>
            <a:r>
              <a:rPr lang="de-DE" sz="2800" dirty="0" err="1">
                <a:solidFill>
                  <a:schemeClr val="tx1"/>
                </a:solidFill>
              </a:rPr>
              <a:t>committees</a:t>
            </a:r>
            <a:endParaRPr lang="de-DE" sz="2800" dirty="0">
              <a:solidFill>
                <a:schemeClr val="tx1"/>
              </a:solidFill>
            </a:endParaRPr>
          </a:p>
        </p:txBody>
      </p:sp>
      <p:pic>
        <p:nvPicPr>
          <p:cNvPr id="5" name="Grafik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335520" y="1127053"/>
            <a:ext cx="4165600" cy="25311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Grafik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93077" y="4460241"/>
            <a:ext cx="4664147" cy="18894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708475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92000"/>
                <a:satMod val="169000"/>
                <a:lumMod val="164000"/>
              </a:schemeClr>
            </a:gs>
            <a:gs pos="27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65C0D81-EA71-4736-8B7A-4F928914A38C}"/>
              </a:ext>
            </a:extLst>
          </p:cNvPr>
          <p:cNvSpPr>
            <a:spLocks noGrp="1"/>
          </p:cNvSpPr>
          <p:nvPr>
            <p:ph type="title"/>
          </p:nvPr>
        </p:nvSpPr>
        <p:spPr>
          <a:xfrm>
            <a:off x="684212" y="-80975"/>
            <a:ext cx="8534400" cy="1507067"/>
          </a:xfrm>
        </p:spPr>
        <p:txBody>
          <a:bodyPr/>
          <a:lstStyle/>
          <a:p>
            <a:r>
              <a:rPr lang="de-DE" b="1" dirty="0" err="1"/>
              <a:t>Proposals</a:t>
            </a:r>
            <a:r>
              <a:rPr lang="de-DE" b="1" dirty="0"/>
              <a:t> </a:t>
            </a:r>
            <a:r>
              <a:rPr lang="de-DE" b="1" dirty="0" err="1"/>
              <a:t>for</a:t>
            </a:r>
            <a:r>
              <a:rPr lang="de-DE" b="1" dirty="0"/>
              <a:t> </a:t>
            </a:r>
            <a:r>
              <a:rPr lang="de-DE" b="1" dirty="0" err="1"/>
              <a:t>Students</a:t>
            </a:r>
            <a:endParaRPr lang="de-DE" b="1" dirty="0"/>
          </a:p>
        </p:txBody>
      </p:sp>
      <p:sp>
        <p:nvSpPr>
          <p:cNvPr id="6" name="Textfeld 5">
            <a:extLst>
              <a:ext uri="{FF2B5EF4-FFF2-40B4-BE49-F238E27FC236}">
                <a16:creationId xmlns:a16="http://schemas.microsoft.com/office/drawing/2014/main" id="{34DF1167-777A-4B92-8A84-926218797B27}"/>
              </a:ext>
            </a:extLst>
          </p:cNvPr>
          <p:cNvSpPr txBox="1"/>
          <p:nvPr/>
        </p:nvSpPr>
        <p:spPr>
          <a:xfrm>
            <a:off x="930211" y="1670949"/>
            <a:ext cx="2400300" cy="2308324"/>
          </a:xfrm>
          <a:prstGeom prst="rect">
            <a:avLst/>
          </a:prstGeom>
          <a:noFill/>
          <a:ln>
            <a:solidFill>
              <a:schemeClr val="tx1"/>
            </a:solidFill>
          </a:ln>
        </p:spPr>
        <p:txBody>
          <a:bodyPr wrap="square" rtlCol="0">
            <a:spAutoFit/>
          </a:bodyPr>
          <a:lstStyle/>
          <a:p>
            <a:r>
              <a:rPr lang="de-DE" u="sng" dirty="0"/>
              <a:t>Exchange</a:t>
            </a:r>
          </a:p>
          <a:p>
            <a:pPr marL="285750" indent="-285750">
              <a:buFont typeface="Arial" panose="020B0604020202020204" pitchFamily="34" charset="0"/>
              <a:buChar char="•"/>
            </a:pPr>
            <a:r>
              <a:rPr lang="de-DE" dirty="0"/>
              <a:t>France</a:t>
            </a:r>
          </a:p>
          <a:p>
            <a:pPr marL="285750" indent="-285750">
              <a:buFont typeface="Arial" panose="020B0604020202020204" pitchFamily="34" charset="0"/>
              <a:buChar char="•"/>
            </a:pPr>
            <a:r>
              <a:rPr lang="de-DE" dirty="0" err="1"/>
              <a:t>Sweden</a:t>
            </a:r>
            <a:endParaRPr lang="de-DE" dirty="0"/>
          </a:p>
          <a:p>
            <a:pPr marL="285750" indent="-285750">
              <a:buFont typeface="Arial" panose="020B0604020202020204" pitchFamily="34" charset="0"/>
              <a:buChar char="•"/>
            </a:pPr>
            <a:r>
              <a:rPr lang="de-DE" dirty="0" err="1"/>
              <a:t>Lithuania</a:t>
            </a:r>
            <a:endParaRPr lang="de-DE" dirty="0"/>
          </a:p>
          <a:p>
            <a:pPr marL="285750" indent="-285750">
              <a:buFont typeface="Arial" panose="020B0604020202020204" pitchFamily="34" charset="0"/>
              <a:buChar char="•"/>
            </a:pPr>
            <a:r>
              <a:rPr lang="de-DE" dirty="0"/>
              <a:t>Spain</a:t>
            </a:r>
          </a:p>
          <a:p>
            <a:pPr marL="285750" indent="-285750">
              <a:buFont typeface="Arial" panose="020B0604020202020204" pitchFamily="34" charset="0"/>
              <a:buChar char="•"/>
            </a:pPr>
            <a:r>
              <a:rPr lang="de-DE" dirty="0"/>
              <a:t>China</a:t>
            </a:r>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endParaRPr lang="de-DE" dirty="0"/>
          </a:p>
        </p:txBody>
      </p:sp>
      <p:sp>
        <p:nvSpPr>
          <p:cNvPr id="7" name="Textfeld 6">
            <a:extLst>
              <a:ext uri="{FF2B5EF4-FFF2-40B4-BE49-F238E27FC236}">
                <a16:creationId xmlns:a16="http://schemas.microsoft.com/office/drawing/2014/main" id="{38EF34AD-5AC2-455A-AD91-E2187B1B239E}"/>
              </a:ext>
            </a:extLst>
          </p:cNvPr>
          <p:cNvSpPr txBox="1"/>
          <p:nvPr/>
        </p:nvSpPr>
        <p:spPr>
          <a:xfrm>
            <a:off x="4478548" y="1532450"/>
            <a:ext cx="2400300" cy="2585323"/>
          </a:xfrm>
          <a:prstGeom prst="rect">
            <a:avLst/>
          </a:prstGeom>
          <a:noFill/>
          <a:ln>
            <a:solidFill>
              <a:schemeClr val="tx1"/>
            </a:solidFill>
          </a:ln>
        </p:spPr>
        <p:txBody>
          <a:bodyPr wrap="square" rtlCol="0">
            <a:spAutoFit/>
          </a:bodyPr>
          <a:lstStyle/>
          <a:p>
            <a:r>
              <a:rPr lang="de-DE" u="sng" dirty="0"/>
              <a:t>Language</a:t>
            </a:r>
          </a:p>
          <a:p>
            <a:pPr marL="285750" indent="-285750">
              <a:buFont typeface="Arial" panose="020B0604020202020204" pitchFamily="34" charset="0"/>
              <a:buChar char="•"/>
            </a:pPr>
            <a:r>
              <a:rPr lang="de-DE" dirty="0"/>
              <a:t>Cambridge</a:t>
            </a:r>
          </a:p>
          <a:p>
            <a:pPr marL="285750" indent="-285750">
              <a:buFont typeface="Arial" panose="020B0604020202020204" pitchFamily="34" charset="0"/>
              <a:buChar char="•"/>
            </a:pPr>
            <a:r>
              <a:rPr lang="de-DE" dirty="0"/>
              <a:t>DELF / DELE</a:t>
            </a:r>
          </a:p>
          <a:p>
            <a:pPr marL="285750" indent="-285750">
              <a:buFont typeface="Arial" panose="020B0604020202020204" pitchFamily="34" charset="0"/>
              <a:buChar char="•"/>
            </a:pPr>
            <a:r>
              <a:rPr lang="de-DE" dirty="0" err="1"/>
              <a:t>CertiLingua</a:t>
            </a:r>
            <a:endParaRPr lang="de-DE" dirty="0"/>
          </a:p>
          <a:p>
            <a:pPr marL="285750" indent="-285750">
              <a:buFont typeface="Arial" panose="020B0604020202020204" pitchFamily="34" charset="0"/>
              <a:buChar char="•"/>
            </a:pPr>
            <a:r>
              <a:rPr lang="de-DE" dirty="0"/>
              <a:t>Europapass</a:t>
            </a:r>
          </a:p>
          <a:p>
            <a:pPr marL="285750" indent="-285750">
              <a:buFont typeface="Arial" panose="020B0604020202020204" pitchFamily="34" charset="0"/>
              <a:buChar char="•"/>
            </a:pPr>
            <a:r>
              <a:rPr lang="de-DE" dirty="0"/>
              <a:t>Trait </a:t>
            </a:r>
            <a:r>
              <a:rPr lang="de-DE" dirty="0" err="1"/>
              <a:t>d‘Union</a:t>
            </a:r>
            <a:endParaRPr lang="de-DE" dirty="0"/>
          </a:p>
          <a:p>
            <a:pPr marL="285750" indent="-285750">
              <a:buFont typeface="Arial" panose="020B0604020202020204" pitchFamily="34" charset="0"/>
              <a:buChar char="•"/>
            </a:pPr>
            <a:r>
              <a:rPr lang="de-DE" dirty="0"/>
              <a:t>Erasmus</a:t>
            </a:r>
          </a:p>
          <a:p>
            <a:pPr marL="285750" indent="-285750">
              <a:buFont typeface="Arial" panose="020B0604020202020204" pitchFamily="34" charset="0"/>
              <a:buChar char="•"/>
            </a:pPr>
            <a:r>
              <a:rPr lang="de-DE" dirty="0"/>
              <a:t>France Mobil</a:t>
            </a:r>
          </a:p>
          <a:p>
            <a:pPr marL="285750" indent="-285750">
              <a:buFont typeface="Arial" panose="020B0604020202020204" pitchFamily="34" charset="0"/>
              <a:buChar char="•"/>
            </a:pPr>
            <a:endParaRPr lang="de-DE" dirty="0"/>
          </a:p>
        </p:txBody>
      </p:sp>
      <p:sp>
        <p:nvSpPr>
          <p:cNvPr id="8" name="Textfeld 7">
            <a:extLst>
              <a:ext uri="{FF2B5EF4-FFF2-40B4-BE49-F238E27FC236}">
                <a16:creationId xmlns:a16="http://schemas.microsoft.com/office/drawing/2014/main" id="{FCCFF525-E7A0-490A-8D5E-F07EFCD1D6E0}"/>
              </a:ext>
            </a:extLst>
          </p:cNvPr>
          <p:cNvSpPr txBox="1"/>
          <p:nvPr/>
        </p:nvSpPr>
        <p:spPr>
          <a:xfrm>
            <a:off x="1822454" y="4117773"/>
            <a:ext cx="2400300" cy="2585323"/>
          </a:xfrm>
          <a:prstGeom prst="rect">
            <a:avLst/>
          </a:prstGeom>
          <a:noFill/>
          <a:ln>
            <a:solidFill>
              <a:schemeClr val="tx1"/>
            </a:solidFill>
          </a:ln>
        </p:spPr>
        <p:txBody>
          <a:bodyPr wrap="square" rtlCol="0">
            <a:spAutoFit/>
          </a:bodyPr>
          <a:lstStyle/>
          <a:p>
            <a:r>
              <a:rPr lang="de-DE" u="sng" dirty="0"/>
              <a:t>More on</a:t>
            </a:r>
          </a:p>
          <a:p>
            <a:pPr marL="285750" indent="-285750">
              <a:buFont typeface="Arial" panose="020B0604020202020204" pitchFamily="34" charset="0"/>
              <a:buChar char="•"/>
            </a:pPr>
            <a:r>
              <a:rPr lang="de-DE" dirty="0"/>
              <a:t>Schule ohne Rassismus - Schule mit Courage</a:t>
            </a:r>
          </a:p>
          <a:p>
            <a:pPr marL="285750" indent="-285750">
              <a:buFont typeface="Arial" panose="020B0604020202020204" pitchFamily="34" charset="0"/>
              <a:buChar char="•"/>
            </a:pPr>
            <a:r>
              <a:rPr lang="de-DE" dirty="0"/>
              <a:t>MINT</a:t>
            </a:r>
          </a:p>
          <a:p>
            <a:pPr marL="285750" indent="-285750">
              <a:buFont typeface="Arial" panose="020B0604020202020204" pitchFamily="34" charset="0"/>
              <a:buChar char="•"/>
            </a:pPr>
            <a:r>
              <a:rPr lang="de-DE" dirty="0"/>
              <a:t>UNESCO</a:t>
            </a:r>
          </a:p>
          <a:p>
            <a:endParaRPr lang="de-DE" dirty="0"/>
          </a:p>
          <a:p>
            <a:pPr marL="285750" indent="-285750">
              <a:buFont typeface="Arial" panose="020B0604020202020204" pitchFamily="34" charset="0"/>
              <a:buChar char="•"/>
            </a:pPr>
            <a:endParaRPr lang="de-DE" dirty="0"/>
          </a:p>
        </p:txBody>
      </p:sp>
      <p:sp>
        <p:nvSpPr>
          <p:cNvPr id="9" name="Textfeld 8">
            <a:extLst>
              <a:ext uri="{FF2B5EF4-FFF2-40B4-BE49-F238E27FC236}">
                <a16:creationId xmlns:a16="http://schemas.microsoft.com/office/drawing/2014/main" id="{40D1E23D-0C4B-4729-83E0-642BEBBC9331}"/>
              </a:ext>
            </a:extLst>
          </p:cNvPr>
          <p:cNvSpPr txBox="1"/>
          <p:nvPr/>
        </p:nvSpPr>
        <p:spPr>
          <a:xfrm>
            <a:off x="7947372" y="2086447"/>
            <a:ext cx="2852526" cy="1477328"/>
          </a:xfrm>
          <a:prstGeom prst="rect">
            <a:avLst/>
          </a:prstGeom>
          <a:noFill/>
          <a:ln>
            <a:solidFill>
              <a:schemeClr val="tx1"/>
            </a:solidFill>
          </a:ln>
        </p:spPr>
        <p:txBody>
          <a:bodyPr wrap="square" rtlCol="0">
            <a:spAutoFit/>
          </a:bodyPr>
          <a:lstStyle/>
          <a:p>
            <a:r>
              <a:rPr lang="de-DE" u="sng" dirty="0" err="1"/>
              <a:t>Students</a:t>
            </a:r>
            <a:endParaRPr lang="de-DE" u="sng" dirty="0"/>
          </a:p>
          <a:p>
            <a:pPr marL="285750" indent="-285750">
              <a:buFont typeface="Arial" panose="020B0604020202020204" pitchFamily="34" charset="0"/>
              <a:buChar char="•"/>
            </a:pPr>
            <a:r>
              <a:rPr lang="de-DE" dirty="0" err="1"/>
              <a:t>Activities</a:t>
            </a:r>
            <a:r>
              <a:rPr lang="de-DE" dirty="0"/>
              <a:t> at </a:t>
            </a:r>
            <a:r>
              <a:rPr lang="de-DE" dirty="0" err="1"/>
              <a:t>school</a:t>
            </a:r>
            <a:endParaRPr lang="de-DE" dirty="0"/>
          </a:p>
          <a:p>
            <a:pPr marL="285750" indent="-285750">
              <a:buFont typeface="Arial" panose="020B0604020202020204" pitchFamily="34" charset="0"/>
              <a:buChar char="•"/>
            </a:pPr>
            <a:r>
              <a:rPr lang="de-DE" dirty="0"/>
              <a:t>Private </a:t>
            </a:r>
            <a:r>
              <a:rPr lang="de-DE" dirty="0" err="1"/>
              <a:t>tuitition</a:t>
            </a:r>
            <a:r>
              <a:rPr lang="de-DE" dirty="0"/>
              <a:t> </a:t>
            </a:r>
          </a:p>
          <a:p>
            <a:pPr marL="285750" indent="-285750">
              <a:buFont typeface="Arial" panose="020B0604020202020204" pitchFamily="34" charset="0"/>
              <a:buChar char="•"/>
            </a:pPr>
            <a:r>
              <a:rPr lang="de-DE" dirty="0"/>
              <a:t>Medical </a:t>
            </a:r>
            <a:r>
              <a:rPr lang="de-DE" dirty="0" err="1"/>
              <a:t>aid</a:t>
            </a:r>
            <a:r>
              <a:rPr lang="de-DE" dirty="0"/>
              <a:t> </a:t>
            </a:r>
            <a:r>
              <a:rPr lang="de-DE" dirty="0" err="1"/>
              <a:t>team</a:t>
            </a:r>
            <a:endParaRPr lang="de-DE" dirty="0"/>
          </a:p>
          <a:p>
            <a:pPr marL="285750" indent="-285750">
              <a:buFont typeface="Arial" panose="020B0604020202020204" pitchFamily="34" charset="0"/>
              <a:buChar char="•"/>
            </a:pPr>
            <a:endParaRPr lang="de-DE" dirty="0"/>
          </a:p>
        </p:txBody>
      </p:sp>
      <p:sp>
        <p:nvSpPr>
          <p:cNvPr id="11" name="Textfeld 10">
            <a:extLst>
              <a:ext uri="{FF2B5EF4-FFF2-40B4-BE49-F238E27FC236}">
                <a16:creationId xmlns:a16="http://schemas.microsoft.com/office/drawing/2014/main" id="{2192D2DC-AE91-48D7-BAA4-243A87222FAC}"/>
              </a:ext>
            </a:extLst>
          </p:cNvPr>
          <p:cNvSpPr txBox="1"/>
          <p:nvPr/>
        </p:nvSpPr>
        <p:spPr>
          <a:xfrm>
            <a:off x="6878848" y="4651633"/>
            <a:ext cx="2675281" cy="1517602"/>
          </a:xfrm>
          <a:prstGeom prst="rect">
            <a:avLst/>
          </a:prstGeom>
          <a:noFill/>
          <a:ln>
            <a:solidFill>
              <a:schemeClr val="tx1"/>
            </a:solidFill>
          </a:ln>
        </p:spPr>
        <p:txBody>
          <a:bodyPr wrap="square" rtlCol="0">
            <a:spAutoFit/>
          </a:bodyPr>
          <a:lstStyle/>
          <a:p>
            <a:r>
              <a:rPr lang="de-DE" u="sng" dirty="0" err="1"/>
              <a:t>Advising</a:t>
            </a:r>
            <a:endParaRPr lang="de-DE" u="sng" dirty="0"/>
          </a:p>
          <a:p>
            <a:pPr marL="285750" indent="-285750">
              <a:buFont typeface="Arial" panose="020B0604020202020204" pitchFamily="34" charset="0"/>
              <a:buChar char="•"/>
            </a:pPr>
            <a:r>
              <a:rPr lang="de-DE" dirty="0"/>
              <a:t>Beratungslehrer</a:t>
            </a:r>
          </a:p>
          <a:p>
            <a:pPr marL="285750" indent="-285750">
              <a:buFont typeface="Arial" panose="020B0604020202020204" pitchFamily="34" charset="0"/>
              <a:buChar char="•"/>
            </a:pPr>
            <a:r>
              <a:rPr lang="de-DE" dirty="0"/>
              <a:t>Vertrauensschüler</a:t>
            </a:r>
          </a:p>
          <a:p>
            <a:pPr marL="285750" indent="-285750">
              <a:buFont typeface="Arial" panose="020B0604020202020204" pitchFamily="34" charset="0"/>
              <a:buChar char="•"/>
            </a:pPr>
            <a:r>
              <a:rPr lang="de-DE" dirty="0"/>
              <a:t>Schulseelsorge</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2659575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801145">
            <a:off x="918241" y="2356424"/>
            <a:ext cx="4816025" cy="3612019"/>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rot="21148233">
            <a:off x="5619129" y="-473256"/>
            <a:ext cx="11712651" cy="3016210"/>
          </a:xfrm>
          <a:prstGeom prst="rect">
            <a:avLst/>
          </a:prstGeom>
          <a:noFill/>
        </p:spPr>
        <p:txBody>
          <a:bodyPr wrap="square" rtlCol="0">
            <a:spAutoFit/>
          </a:bodyPr>
          <a:lstStyle/>
          <a:p>
            <a:r>
              <a:rPr lang="en-GB" sz="19000" dirty="0">
                <a:latin typeface="Palace Script MT" panose="030303020206070C0B05" pitchFamily="66" charset="0"/>
              </a:rPr>
              <a:t>Charlotte</a:t>
            </a:r>
          </a:p>
        </p:txBody>
      </p:sp>
      <p:sp>
        <p:nvSpPr>
          <p:cNvPr id="4" name="TextBox 3"/>
          <p:cNvSpPr txBox="1"/>
          <p:nvPr/>
        </p:nvSpPr>
        <p:spPr>
          <a:xfrm>
            <a:off x="6329713" y="2528714"/>
            <a:ext cx="5145741" cy="3508653"/>
          </a:xfrm>
          <a:prstGeom prst="rect">
            <a:avLst/>
          </a:prstGeom>
          <a:noFill/>
        </p:spPr>
        <p:txBody>
          <a:bodyPr wrap="square" rtlCol="0">
            <a:spAutoFit/>
          </a:bodyPr>
          <a:lstStyle/>
          <a:p>
            <a:r>
              <a:rPr lang="en-GB" sz="6000" b="1" dirty="0">
                <a:latin typeface="Palace Script MT" panose="030303020206070C0B05" pitchFamily="66" charset="0"/>
              </a:rPr>
              <a:t>- </a:t>
            </a:r>
            <a:r>
              <a:rPr lang="en-GB" sz="5400" b="1" dirty="0">
                <a:latin typeface="Palace Script MT" panose="030303020206070C0B05" pitchFamily="66" charset="0"/>
              </a:rPr>
              <a:t>Age: 16</a:t>
            </a:r>
          </a:p>
          <a:p>
            <a:r>
              <a:rPr lang="en-GB" sz="5400" b="1" dirty="0">
                <a:latin typeface="Palace Script MT" panose="030303020206070C0B05" pitchFamily="66" charset="0"/>
              </a:rPr>
              <a:t>- Zodiac Sign: Taurus</a:t>
            </a:r>
          </a:p>
          <a:p>
            <a:r>
              <a:rPr lang="en-GB" sz="5400" b="1" dirty="0">
                <a:latin typeface="Palace Script MT" panose="030303020206070C0B05" pitchFamily="66" charset="0"/>
              </a:rPr>
              <a:t>- Hobbies: playing tennis</a:t>
            </a:r>
          </a:p>
          <a:p>
            <a:r>
              <a:rPr lang="en-GB" sz="5400" b="1" dirty="0">
                <a:latin typeface="Palace Script MT" panose="030303020206070C0B05" pitchFamily="66" charset="0"/>
              </a:rPr>
              <a:t>- Favourite colour: blue</a:t>
            </a:r>
          </a:p>
        </p:txBody>
      </p:sp>
    </p:spTree>
    <p:extLst>
      <p:ext uri="{BB962C8B-B14F-4D97-AF65-F5344CB8AC3E}">
        <p14:creationId xmlns:p14="http://schemas.microsoft.com/office/powerpoint/2010/main" val="3793125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212268" y="3241965"/>
            <a:ext cx="9767455" cy="1057708"/>
          </a:xfrm>
        </p:spPr>
        <p:txBody>
          <a:bodyPr>
            <a:noAutofit/>
          </a:bodyPr>
          <a:lstStyle/>
          <a:p>
            <a:r>
              <a:rPr lang="de-DE" sz="8000" dirty="0">
                <a:solidFill>
                  <a:schemeClr val="accent4">
                    <a:lumMod val="60000"/>
                    <a:lumOff val="40000"/>
                  </a:schemeClr>
                </a:solidFill>
              </a:rPr>
              <a:t>Review </a:t>
            </a:r>
            <a:r>
              <a:rPr lang="de-DE" sz="8000" dirty="0" err="1">
                <a:solidFill>
                  <a:schemeClr val="accent4">
                    <a:lumMod val="60000"/>
                    <a:lumOff val="40000"/>
                  </a:schemeClr>
                </a:solidFill>
              </a:rPr>
              <a:t>of</a:t>
            </a:r>
            <a:r>
              <a:rPr lang="de-DE" sz="8000" dirty="0">
                <a:solidFill>
                  <a:schemeClr val="accent4">
                    <a:lumMod val="60000"/>
                    <a:lumOff val="40000"/>
                  </a:schemeClr>
                </a:solidFill>
              </a:rPr>
              <a:t> </a:t>
            </a:r>
            <a:r>
              <a:rPr lang="de-DE" sz="8000" dirty="0" err="1">
                <a:solidFill>
                  <a:schemeClr val="accent4">
                    <a:lumMod val="60000"/>
                    <a:lumOff val="40000"/>
                  </a:schemeClr>
                </a:solidFill>
              </a:rPr>
              <a:t>our</a:t>
            </a:r>
            <a:r>
              <a:rPr lang="de-DE" sz="8000" dirty="0">
                <a:solidFill>
                  <a:schemeClr val="accent4">
                    <a:lumMod val="60000"/>
                    <a:lumOff val="40000"/>
                  </a:schemeClr>
                </a:solidFill>
              </a:rPr>
              <a:t> </a:t>
            </a:r>
            <a:r>
              <a:rPr lang="de-DE" sz="8000" dirty="0" err="1">
                <a:solidFill>
                  <a:schemeClr val="accent4">
                    <a:lumMod val="60000"/>
                    <a:lumOff val="40000"/>
                  </a:schemeClr>
                </a:solidFill>
              </a:rPr>
              <a:t>work</a:t>
            </a:r>
            <a:endParaRPr lang="de-DE" sz="8000" dirty="0">
              <a:solidFill>
                <a:schemeClr val="accent4">
                  <a:lumMod val="60000"/>
                  <a:lumOff val="40000"/>
                </a:schemeClr>
              </a:solidFill>
            </a:endParaRPr>
          </a:p>
        </p:txBody>
      </p:sp>
      <p:sp>
        <p:nvSpPr>
          <p:cNvPr id="3" name="Untertitel 2"/>
          <p:cNvSpPr>
            <a:spLocks noGrp="1"/>
          </p:cNvSpPr>
          <p:nvPr>
            <p:ph type="subTitle" idx="1"/>
          </p:nvPr>
        </p:nvSpPr>
        <p:spPr>
          <a:xfrm>
            <a:off x="3305418" y="2229273"/>
            <a:ext cx="5581154" cy="504449"/>
          </a:xfrm>
        </p:spPr>
        <p:txBody>
          <a:bodyPr>
            <a:noAutofit/>
          </a:bodyPr>
          <a:lstStyle/>
          <a:p>
            <a:r>
              <a:rPr lang="de-DE" sz="4400" dirty="0"/>
              <a:t>Third </a:t>
            </a:r>
            <a:r>
              <a:rPr lang="de-DE" sz="4400" dirty="0" err="1"/>
              <a:t>reading</a:t>
            </a:r>
            <a:r>
              <a:rPr lang="de-DE" sz="4400" dirty="0"/>
              <a:t> </a:t>
            </a:r>
            <a:r>
              <a:rPr lang="de-DE" sz="4400" dirty="0" err="1"/>
              <a:t>campaign</a:t>
            </a:r>
            <a:endParaRPr lang="de-DE" sz="4400" dirty="0"/>
          </a:p>
        </p:txBody>
      </p:sp>
    </p:spTree>
    <p:extLst>
      <p:ext uri="{BB962C8B-B14F-4D97-AF65-F5344CB8AC3E}">
        <p14:creationId xmlns:p14="http://schemas.microsoft.com/office/powerpoint/2010/main" val="2608212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p:txBody>
          <a:bodyPr/>
          <a:lstStyle/>
          <a:p>
            <a:pPr marL="0" indent="0">
              <a:buNone/>
            </a:pPr>
            <a:r>
              <a:rPr lang="de-DE" sz="9600" dirty="0">
                <a:solidFill>
                  <a:schemeClr val="accent4">
                    <a:lumMod val="60000"/>
                    <a:lumOff val="40000"/>
                  </a:schemeClr>
                </a:solidFill>
              </a:rPr>
              <a:t>Tradition </a:t>
            </a:r>
            <a:r>
              <a:rPr lang="de-DE" sz="9600" dirty="0" err="1">
                <a:solidFill>
                  <a:schemeClr val="accent4">
                    <a:lumMod val="60000"/>
                    <a:lumOff val="40000"/>
                  </a:schemeClr>
                </a:solidFill>
              </a:rPr>
              <a:t>and</a:t>
            </a:r>
            <a:r>
              <a:rPr lang="de-DE" sz="9600" dirty="0">
                <a:solidFill>
                  <a:schemeClr val="accent4">
                    <a:lumMod val="60000"/>
                    <a:lumOff val="40000"/>
                  </a:schemeClr>
                </a:solidFill>
              </a:rPr>
              <a:t> </a:t>
            </a:r>
            <a:r>
              <a:rPr lang="de-DE" sz="9600" dirty="0" err="1">
                <a:solidFill>
                  <a:schemeClr val="accent4">
                    <a:lumMod val="60000"/>
                    <a:lumOff val="40000"/>
                  </a:schemeClr>
                </a:solidFill>
              </a:rPr>
              <a:t>Modernity</a:t>
            </a:r>
            <a:endParaRPr lang="de-DE" sz="9600" dirty="0">
              <a:solidFill>
                <a:schemeClr val="accent4">
                  <a:lumMod val="60000"/>
                  <a:lumOff val="40000"/>
                </a:schemeClr>
              </a:solidFill>
            </a:endParaRPr>
          </a:p>
          <a:p>
            <a:pPr marL="0" indent="0">
              <a:buNone/>
            </a:pPr>
            <a:r>
              <a:rPr lang="de-DE" sz="4400" dirty="0"/>
              <a:t>- Tradition und Modernität</a:t>
            </a:r>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6832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a:xfrm>
            <a:off x="214744" y="972272"/>
            <a:ext cx="11762511" cy="5772560"/>
          </a:xfrm>
        </p:spPr>
        <p:txBody>
          <a:bodyPr>
            <a:normAutofit lnSpcReduction="10000"/>
          </a:bodyPr>
          <a:lstStyle/>
          <a:p>
            <a:pPr marL="0" indent="0">
              <a:buNone/>
            </a:pPr>
            <a:r>
              <a:rPr lang="de-DE" sz="4000" dirty="0">
                <a:solidFill>
                  <a:schemeClr val="accent4">
                    <a:lumMod val="60000"/>
                    <a:lumOff val="40000"/>
                  </a:schemeClr>
                </a:solidFill>
              </a:rPr>
              <a:t>Entwicklung der Zivilisation/Development </a:t>
            </a:r>
            <a:r>
              <a:rPr lang="de-DE" sz="4000" dirty="0" err="1">
                <a:solidFill>
                  <a:schemeClr val="accent4">
                    <a:lumMod val="60000"/>
                    <a:lumOff val="40000"/>
                  </a:schemeClr>
                </a:solidFill>
              </a:rPr>
              <a:t>of</a:t>
            </a:r>
            <a:r>
              <a:rPr lang="de-DE" sz="4000" dirty="0">
                <a:solidFill>
                  <a:schemeClr val="accent4">
                    <a:lumMod val="60000"/>
                    <a:lumOff val="40000"/>
                  </a:schemeClr>
                </a:solidFill>
              </a:rPr>
              <a:t> </a:t>
            </a:r>
            <a:r>
              <a:rPr lang="de-DE" sz="4000" dirty="0" err="1">
                <a:solidFill>
                  <a:schemeClr val="accent4">
                    <a:lumMod val="60000"/>
                    <a:lumOff val="40000"/>
                  </a:schemeClr>
                </a:solidFill>
              </a:rPr>
              <a:t>civilisation</a:t>
            </a:r>
            <a:endParaRPr lang="de-DE" sz="4000" dirty="0">
              <a:solidFill>
                <a:schemeClr val="accent4">
                  <a:lumMod val="60000"/>
                  <a:lumOff val="40000"/>
                </a:schemeClr>
              </a:solidFill>
            </a:endParaRPr>
          </a:p>
          <a:p>
            <a:pPr marL="0" indent="0">
              <a:buNone/>
            </a:pPr>
            <a:endParaRPr lang="de-DE" sz="2400" dirty="0"/>
          </a:p>
          <a:p>
            <a:pPr marL="0" indent="0">
              <a:buNone/>
            </a:pPr>
            <a:r>
              <a:rPr lang="de-DE" dirty="0"/>
              <a:t>„</a:t>
            </a:r>
            <a:r>
              <a:rPr lang="de-DE" b="1" dirty="0"/>
              <a:t>Es ist eine Sucht, die niemand aufhalten kann</a:t>
            </a:r>
            <a:r>
              <a:rPr lang="de-DE" dirty="0"/>
              <a:t>. </a:t>
            </a:r>
          </a:p>
          <a:p>
            <a:pPr marL="0" indent="0">
              <a:buNone/>
            </a:pPr>
            <a:r>
              <a:rPr lang="de-DE" dirty="0"/>
              <a:t>Der Einsatz von Technologie kann nicht aufgegeben werden, da alles zusammenbrechen würde und wir stark davon abhängig sind.“</a:t>
            </a:r>
          </a:p>
          <a:p>
            <a:pPr marL="0" indent="0">
              <a:buNone/>
            </a:pPr>
            <a:endParaRPr lang="de-DE" dirty="0"/>
          </a:p>
          <a:p>
            <a:pPr marL="0" indent="0">
              <a:buNone/>
            </a:pPr>
            <a:endParaRPr lang="de-DE" dirty="0"/>
          </a:p>
          <a:p>
            <a:pPr marL="0" indent="0">
              <a:buNone/>
            </a:pPr>
            <a:r>
              <a:rPr lang="de-DE" dirty="0"/>
              <a:t>„</a:t>
            </a:r>
            <a:r>
              <a:rPr lang="de-DE" b="1" dirty="0" err="1"/>
              <a:t>It</a:t>
            </a:r>
            <a:r>
              <a:rPr lang="de-DE" b="1" dirty="0"/>
              <a:t> </a:t>
            </a:r>
            <a:r>
              <a:rPr lang="de-DE" b="1" dirty="0" err="1"/>
              <a:t>is</a:t>
            </a:r>
            <a:r>
              <a:rPr lang="de-DE" b="1" dirty="0"/>
              <a:t> an </a:t>
            </a:r>
            <a:r>
              <a:rPr lang="de-DE" b="1" dirty="0" err="1"/>
              <a:t>addiction</a:t>
            </a:r>
            <a:r>
              <a:rPr lang="de-DE" b="1" dirty="0"/>
              <a:t> </a:t>
            </a:r>
            <a:r>
              <a:rPr lang="de-DE" b="1" dirty="0" err="1"/>
              <a:t>nobody</a:t>
            </a:r>
            <a:r>
              <a:rPr lang="de-DE" b="1" dirty="0"/>
              <a:t> </a:t>
            </a:r>
            <a:r>
              <a:rPr lang="de-DE" b="1" dirty="0" err="1"/>
              <a:t>can</a:t>
            </a:r>
            <a:r>
              <a:rPr lang="de-DE" b="1" dirty="0"/>
              <a:t> </a:t>
            </a:r>
            <a:r>
              <a:rPr lang="de-DE" b="1" dirty="0" err="1"/>
              <a:t>stop</a:t>
            </a:r>
            <a:r>
              <a:rPr lang="de-DE" b="1" dirty="0"/>
              <a:t>. </a:t>
            </a:r>
          </a:p>
          <a:p>
            <a:pPr marL="0" indent="0">
              <a:buNone/>
            </a:pPr>
            <a:r>
              <a:rPr lang="de-DE" dirty="0"/>
              <a:t>The </a:t>
            </a:r>
            <a:r>
              <a:rPr lang="de-DE" dirty="0" err="1"/>
              <a:t>use</a:t>
            </a:r>
            <a:r>
              <a:rPr lang="de-DE" dirty="0"/>
              <a:t> </a:t>
            </a:r>
            <a:r>
              <a:rPr lang="de-DE" dirty="0" err="1"/>
              <a:t>of</a:t>
            </a:r>
            <a:r>
              <a:rPr lang="de-DE" dirty="0"/>
              <a:t> </a:t>
            </a:r>
            <a:r>
              <a:rPr lang="de-DE" dirty="0" err="1"/>
              <a:t>technologies</a:t>
            </a:r>
            <a:r>
              <a:rPr lang="de-DE" dirty="0"/>
              <a:t> </a:t>
            </a:r>
            <a:r>
              <a:rPr lang="de-DE" dirty="0" err="1"/>
              <a:t>can’t</a:t>
            </a:r>
            <a:r>
              <a:rPr lang="de-DE" dirty="0"/>
              <a:t> </a:t>
            </a:r>
            <a:r>
              <a:rPr lang="de-DE" dirty="0" err="1"/>
              <a:t>be</a:t>
            </a:r>
            <a:r>
              <a:rPr lang="de-DE" dirty="0"/>
              <a:t> </a:t>
            </a:r>
            <a:r>
              <a:rPr lang="de-DE" dirty="0" err="1"/>
              <a:t>resigned</a:t>
            </a:r>
            <a:r>
              <a:rPr lang="de-DE" dirty="0"/>
              <a:t>, </a:t>
            </a:r>
            <a:r>
              <a:rPr lang="de-DE" dirty="0" err="1"/>
              <a:t>because</a:t>
            </a:r>
            <a:r>
              <a:rPr lang="de-DE" dirty="0"/>
              <a:t> </a:t>
            </a:r>
            <a:r>
              <a:rPr lang="de-DE" dirty="0" err="1"/>
              <a:t>everything</a:t>
            </a:r>
            <a:r>
              <a:rPr lang="de-DE" dirty="0"/>
              <a:t> </a:t>
            </a:r>
            <a:r>
              <a:rPr lang="de-DE" dirty="0" err="1"/>
              <a:t>would</a:t>
            </a:r>
            <a:r>
              <a:rPr lang="de-DE" dirty="0"/>
              <a:t> </a:t>
            </a:r>
            <a:r>
              <a:rPr lang="de-DE" dirty="0" err="1"/>
              <a:t>collapse</a:t>
            </a:r>
            <a:r>
              <a:rPr lang="de-DE" dirty="0"/>
              <a:t> </a:t>
            </a:r>
            <a:r>
              <a:rPr lang="de-DE" dirty="0" err="1"/>
              <a:t>and</a:t>
            </a:r>
            <a:r>
              <a:rPr lang="de-DE" dirty="0"/>
              <a:t> </a:t>
            </a:r>
            <a:r>
              <a:rPr lang="de-DE" dirty="0" err="1"/>
              <a:t>eveybody</a:t>
            </a:r>
            <a:r>
              <a:rPr lang="de-DE" dirty="0"/>
              <a:t> </a:t>
            </a:r>
            <a:r>
              <a:rPr lang="de-DE" dirty="0" err="1"/>
              <a:t>is</a:t>
            </a:r>
            <a:r>
              <a:rPr lang="de-DE" dirty="0"/>
              <a:t> </a:t>
            </a:r>
            <a:r>
              <a:rPr lang="de-DE" dirty="0" err="1"/>
              <a:t>heavily</a:t>
            </a:r>
            <a:r>
              <a:rPr lang="de-DE" dirty="0"/>
              <a:t> </a:t>
            </a:r>
            <a:r>
              <a:rPr lang="de-DE" dirty="0" err="1"/>
              <a:t>affected</a:t>
            </a:r>
            <a:r>
              <a:rPr lang="de-DE" dirty="0"/>
              <a:t> </a:t>
            </a:r>
            <a:r>
              <a:rPr lang="de-DE" dirty="0" err="1"/>
              <a:t>by</a:t>
            </a:r>
            <a:r>
              <a:rPr lang="de-DE" dirty="0"/>
              <a:t> </a:t>
            </a:r>
            <a:r>
              <a:rPr lang="de-DE" dirty="0" err="1"/>
              <a:t>these</a:t>
            </a:r>
            <a:r>
              <a:rPr lang="de-DE" dirty="0"/>
              <a:t> </a:t>
            </a:r>
            <a:r>
              <a:rPr lang="de-DE" dirty="0" err="1"/>
              <a:t>devices</a:t>
            </a:r>
            <a:r>
              <a:rPr lang="de-DE" dirty="0"/>
              <a:t>.“</a:t>
            </a:r>
          </a:p>
          <a:p>
            <a:pPr marL="0" indent="0">
              <a:buNone/>
            </a:pPr>
            <a:endParaRPr lang="de-DE" dirty="0"/>
          </a:p>
          <a:p>
            <a:pPr marL="0" indent="0">
              <a:buNone/>
            </a:pPr>
            <a:r>
              <a:rPr lang="de-DE" sz="1900" dirty="0"/>
              <a:t>- Sara</a:t>
            </a:r>
          </a:p>
          <a:p>
            <a:pPr marL="0" indent="0">
              <a:buNone/>
            </a:pPr>
            <a:endParaRPr lang="de-DE" sz="1600" dirty="0"/>
          </a:p>
          <a:p>
            <a:pPr marL="0" indent="0">
              <a:buNone/>
            </a:pPr>
            <a:endParaRPr lang="de-DE" sz="16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23762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a:xfrm>
            <a:off x="214744" y="972271"/>
            <a:ext cx="11762511" cy="5654865"/>
          </a:xfrm>
        </p:spPr>
        <p:txBody>
          <a:bodyPr>
            <a:normAutofit fontScale="92500"/>
          </a:bodyPr>
          <a:lstStyle/>
          <a:p>
            <a:pPr marL="0" indent="0">
              <a:buNone/>
            </a:pPr>
            <a:r>
              <a:rPr lang="en-US" sz="4300" dirty="0" err="1">
                <a:solidFill>
                  <a:schemeClr val="accent4">
                    <a:lumMod val="60000"/>
                    <a:lumOff val="40000"/>
                  </a:schemeClr>
                </a:solidFill>
              </a:rPr>
              <a:t>Karriere</a:t>
            </a:r>
            <a:r>
              <a:rPr lang="en-US" sz="4300" dirty="0">
                <a:solidFill>
                  <a:schemeClr val="accent4">
                    <a:lumMod val="60000"/>
                    <a:lumOff val="40000"/>
                  </a:schemeClr>
                </a:solidFill>
              </a:rPr>
              <a:t>- und </a:t>
            </a:r>
            <a:r>
              <a:rPr lang="en-US" sz="4300" dirty="0" err="1">
                <a:solidFill>
                  <a:schemeClr val="accent4">
                    <a:lumMod val="60000"/>
                    <a:lumOff val="40000"/>
                  </a:schemeClr>
                </a:solidFill>
              </a:rPr>
              <a:t>Ruhmchancen</a:t>
            </a:r>
            <a:r>
              <a:rPr lang="en-US" sz="4300" dirty="0">
                <a:solidFill>
                  <a:schemeClr val="accent4">
                    <a:lumMod val="60000"/>
                    <a:lumOff val="40000"/>
                  </a:schemeClr>
                </a:solidFill>
              </a:rPr>
              <a:t>/Becoming rich and famous</a:t>
            </a:r>
          </a:p>
          <a:p>
            <a:pPr marL="0" indent="0">
              <a:buNone/>
            </a:pPr>
            <a:endParaRPr lang="en-US" sz="2000" dirty="0"/>
          </a:p>
          <a:p>
            <a:pPr marL="0" indent="0">
              <a:buNone/>
            </a:pPr>
            <a:r>
              <a:rPr lang="de-DE" sz="2200" dirty="0"/>
              <a:t>„Also muss man bei der Analyse von einer erfolgreichen Karriere mehr auf die subjektive Perspektive einer jeden Person als auf die objektive Perspektive der Allgemeinheit schauen. </a:t>
            </a:r>
          </a:p>
          <a:p>
            <a:pPr marL="0" indent="0">
              <a:buNone/>
            </a:pPr>
            <a:r>
              <a:rPr lang="de-DE" sz="2200" b="1" dirty="0"/>
              <a:t>Es bietet sich also an, Glück als entscheidenden Faktor zu benennen, denn eine wirklich glückliche Person hat das absolute Ziel von den meisten Menschen erreicht</a:t>
            </a:r>
            <a:r>
              <a:rPr lang="de-DE" sz="2200" dirty="0"/>
              <a:t>.“ </a:t>
            </a:r>
          </a:p>
          <a:p>
            <a:pPr marL="0" indent="0">
              <a:buNone/>
            </a:pPr>
            <a:endParaRPr lang="en-US" sz="2200" dirty="0"/>
          </a:p>
          <a:p>
            <a:pPr marL="0" indent="0">
              <a:buNone/>
            </a:pPr>
            <a:endParaRPr lang="en-US" sz="2200" dirty="0"/>
          </a:p>
          <a:p>
            <a:pPr marL="0" indent="0">
              <a:buNone/>
            </a:pPr>
            <a:r>
              <a:rPr lang="en-US" sz="2200" dirty="0"/>
              <a:t>“If we analyze the chances of having a successful career we rather have to look at each person’s perspective on how happy they are with their career than looking at the perspective from the public view on each job or career path. </a:t>
            </a:r>
          </a:p>
          <a:p>
            <a:pPr marL="0" indent="0">
              <a:buNone/>
            </a:pPr>
            <a:r>
              <a:rPr lang="en-US" sz="2200" b="1" dirty="0"/>
              <a:t>In this case happiness is the best possible description of success in the working world because if you are genuinely happy you have achieved one ultimate goal for most people.”</a:t>
            </a:r>
          </a:p>
          <a:p>
            <a:pPr marL="0" indent="0">
              <a:buNone/>
            </a:pPr>
            <a:endParaRPr lang="en-US" sz="2000" dirty="0"/>
          </a:p>
          <a:p>
            <a:pPr marL="0" indent="0">
              <a:buNone/>
            </a:pPr>
            <a:r>
              <a:rPr lang="en-US" sz="2000" dirty="0"/>
              <a:t>- Stefan und Lennart</a:t>
            </a:r>
            <a:endParaRPr lang="de-DE" sz="20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7092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a:xfrm>
            <a:off x="214743" y="972272"/>
            <a:ext cx="11762511" cy="5691078"/>
          </a:xfrm>
        </p:spPr>
        <p:txBody>
          <a:bodyPr>
            <a:normAutofit lnSpcReduction="10000"/>
          </a:bodyPr>
          <a:lstStyle/>
          <a:p>
            <a:pPr marL="0" indent="0">
              <a:buNone/>
            </a:pPr>
            <a:r>
              <a:rPr lang="de-DE" sz="4000" dirty="0">
                <a:solidFill>
                  <a:schemeClr val="accent4">
                    <a:lumMod val="60000"/>
                    <a:lumOff val="40000"/>
                  </a:schemeClr>
                </a:solidFill>
              </a:rPr>
              <a:t>Die Zitate, die es sich zu merken lohnt/ </a:t>
            </a:r>
            <a:r>
              <a:rPr lang="de-DE" sz="4000" dirty="0" err="1">
                <a:solidFill>
                  <a:schemeClr val="accent4">
                    <a:lumMod val="60000"/>
                    <a:lumOff val="40000"/>
                  </a:schemeClr>
                </a:solidFill>
              </a:rPr>
              <a:t>Quotations</a:t>
            </a:r>
            <a:r>
              <a:rPr lang="de-DE" sz="4000" dirty="0">
                <a:solidFill>
                  <a:schemeClr val="accent4">
                    <a:lumMod val="60000"/>
                    <a:lumOff val="40000"/>
                  </a:schemeClr>
                </a:solidFill>
              </a:rPr>
              <a:t> </a:t>
            </a:r>
            <a:r>
              <a:rPr lang="de-DE" sz="4000" dirty="0" err="1">
                <a:solidFill>
                  <a:schemeClr val="accent4">
                    <a:lumMod val="60000"/>
                    <a:lumOff val="40000"/>
                  </a:schemeClr>
                </a:solidFill>
              </a:rPr>
              <a:t>worth</a:t>
            </a:r>
            <a:r>
              <a:rPr lang="de-DE" sz="4000" dirty="0">
                <a:solidFill>
                  <a:schemeClr val="accent4">
                    <a:lumMod val="60000"/>
                    <a:lumOff val="40000"/>
                  </a:schemeClr>
                </a:solidFill>
              </a:rPr>
              <a:t> </a:t>
            </a:r>
            <a:r>
              <a:rPr lang="de-DE" sz="4000" dirty="0" err="1">
                <a:solidFill>
                  <a:schemeClr val="accent4">
                    <a:lumMod val="60000"/>
                    <a:lumOff val="40000"/>
                  </a:schemeClr>
                </a:solidFill>
              </a:rPr>
              <a:t>remembering</a:t>
            </a:r>
            <a:r>
              <a:rPr lang="de-DE" sz="4000" dirty="0">
                <a:solidFill>
                  <a:schemeClr val="accent4">
                    <a:lumMod val="60000"/>
                    <a:lumOff val="40000"/>
                  </a:schemeClr>
                </a:solidFill>
              </a:rPr>
              <a:t> </a:t>
            </a:r>
          </a:p>
          <a:p>
            <a:pPr marL="0" indent="0">
              <a:buNone/>
            </a:pPr>
            <a:endParaRPr lang="de-DE" sz="2000" dirty="0"/>
          </a:p>
          <a:p>
            <a:pPr marL="0" indent="0">
              <a:buNone/>
            </a:pPr>
            <a:r>
              <a:rPr lang="de-DE" sz="2000" dirty="0"/>
              <a:t>„Wobei man sich jedoch sicher sein kann, dass die Zukunft für niemanden niedergeschrieben ist. Keiner bestimmt ein Schicksal des anderen vollkommen. Es kann sich von heute auf morgen alles verändern und uns immer wieder eines Besseren belehren. Vielleicht sollte man also nicht nur aus der Vergangenheit lernen, sondern auch aus der Zukunft? </a:t>
            </a:r>
          </a:p>
          <a:p>
            <a:pPr marL="0" indent="0">
              <a:buNone/>
            </a:pPr>
            <a:r>
              <a:rPr lang="de-DE" sz="2000" b="1" dirty="0"/>
              <a:t>Lernen der Zukunft zu vertrauen und hoffen, dass der nächste Tag voller Überraschungen auf einen zukommt?</a:t>
            </a:r>
            <a:r>
              <a:rPr lang="de-DE" sz="2000" dirty="0"/>
              <a:t>“</a:t>
            </a:r>
          </a:p>
          <a:p>
            <a:pPr marL="0" indent="0">
              <a:buNone/>
            </a:pPr>
            <a:endParaRPr lang="de-DE" sz="2000" dirty="0"/>
          </a:p>
          <a:p>
            <a:pPr marL="0" indent="0">
              <a:buNone/>
            </a:pPr>
            <a:r>
              <a:rPr lang="de-DE" sz="2000" dirty="0"/>
              <a:t>„</a:t>
            </a:r>
            <a:r>
              <a:rPr lang="de-DE" sz="2000" dirty="0" err="1"/>
              <a:t>Yet</a:t>
            </a:r>
            <a:r>
              <a:rPr lang="de-DE" sz="2000" dirty="0"/>
              <a:t> </a:t>
            </a:r>
            <a:r>
              <a:rPr lang="de-DE" sz="2000" dirty="0" err="1"/>
              <a:t>you</a:t>
            </a:r>
            <a:r>
              <a:rPr lang="de-DE" sz="2000" dirty="0"/>
              <a:t> </a:t>
            </a:r>
            <a:r>
              <a:rPr lang="de-DE" sz="2000" dirty="0" err="1"/>
              <a:t>can</a:t>
            </a:r>
            <a:r>
              <a:rPr lang="de-DE" sz="2000" dirty="0"/>
              <a:t> </a:t>
            </a:r>
            <a:r>
              <a:rPr lang="de-DE" sz="2000" dirty="0" err="1"/>
              <a:t>be</a:t>
            </a:r>
            <a:r>
              <a:rPr lang="de-DE" sz="2000" dirty="0"/>
              <a:t> </a:t>
            </a:r>
            <a:r>
              <a:rPr lang="de-DE" sz="2000" dirty="0" err="1"/>
              <a:t>sure</a:t>
            </a:r>
            <a:r>
              <a:rPr lang="de-DE" sz="2000" dirty="0"/>
              <a:t> </a:t>
            </a:r>
            <a:r>
              <a:rPr lang="de-DE" sz="2000" dirty="0" err="1"/>
              <a:t>that</a:t>
            </a:r>
            <a:r>
              <a:rPr lang="de-DE" sz="2000" dirty="0"/>
              <a:t> </a:t>
            </a:r>
            <a:r>
              <a:rPr lang="de-DE" sz="2000" dirty="0" err="1"/>
              <a:t>the</a:t>
            </a:r>
            <a:r>
              <a:rPr lang="de-DE" sz="2000" dirty="0"/>
              <a:t> </a:t>
            </a:r>
            <a:r>
              <a:rPr lang="de-DE" sz="2000" dirty="0" err="1"/>
              <a:t>future</a:t>
            </a:r>
            <a:r>
              <a:rPr lang="de-DE" sz="2000" dirty="0"/>
              <a:t> </a:t>
            </a:r>
            <a:r>
              <a:rPr lang="de-DE" sz="2000" dirty="0" err="1"/>
              <a:t>is</a:t>
            </a:r>
            <a:r>
              <a:rPr lang="de-DE" sz="2000" dirty="0"/>
              <a:t> </a:t>
            </a:r>
            <a:r>
              <a:rPr lang="de-DE" sz="2000" dirty="0" err="1"/>
              <a:t>written</a:t>
            </a:r>
            <a:r>
              <a:rPr lang="de-DE" sz="2000" dirty="0"/>
              <a:t> </a:t>
            </a:r>
            <a:r>
              <a:rPr lang="de-DE" sz="2000" dirty="0" err="1"/>
              <a:t>for</a:t>
            </a:r>
            <a:r>
              <a:rPr lang="de-DE" sz="2000" dirty="0"/>
              <a:t> </a:t>
            </a:r>
            <a:r>
              <a:rPr lang="de-DE" sz="2000" dirty="0" err="1"/>
              <a:t>none</a:t>
            </a:r>
            <a:r>
              <a:rPr lang="de-DE" sz="2000" dirty="0"/>
              <a:t> </a:t>
            </a:r>
            <a:r>
              <a:rPr lang="de-DE" sz="2000" dirty="0" err="1"/>
              <a:t>of</a:t>
            </a:r>
            <a:r>
              <a:rPr lang="de-DE" sz="2000" dirty="0"/>
              <a:t> </a:t>
            </a:r>
            <a:r>
              <a:rPr lang="de-DE" sz="2000" dirty="0" err="1"/>
              <a:t>us</a:t>
            </a:r>
            <a:r>
              <a:rPr lang="de-DE" sz="2000" dirty="0"/>
              <a:t>. Nobody </a:t>
            </a:r>
            <a:r>
              <a:rPr lang="de-DE" sz="2000" dirty="0" err="1"/>
              <a:t>determines</a:t>
            </a:r>
            <a:r>
              <a:rPr lang="de-DE" sz="2000" dirty="0"/>
              <a:t> </a:t>
            </a:r>
            <a:r>
              <a:rPr lang="de-DE" sz="2000" dirty="0" err="1"/>
              <a:t>the</a:t>
            </a:r>
            <a:r>
              <a:rPr lang="de-DE" sz="2000" dirty="0"/>
              <a:t> </a:t>
            </a:r>
            <a:r>
              <a:rPr lang="de-DE" sz="2000" dirty="0" err="1"/>
              <a:t>fate</a:t>
            </a:r>
            <a:r>
              <a:rPr lang="de-DE" sz="2000" dirty="0"/>
              <a:t> </a:t>
            </a:r>
            <a:r>
              <a:rPr lang="de-DE" sz="2000" dirty="0" err="1"/>
              <a:t>of</a:t>
            </a:r>
            <a:r>
              <a:rPr lang="de-DE" sz="2000" dirty="0"/>
              <a:t> </a:t>
            </a:r>
            <a:r>
              <a:rPr lang="de-DE" sz="2000" dirty="0" err="1"/>
              <a:t>somebody</a:t>
            </a:r>
            <a:r>
              <a:rPr lang="de-DE" sz="2000" dirty="0"/>
              <a:t> </a:t>
            </a:r>
            <a:r>
              <a:rPr lang="de-DE" sz="2000" dirty="0" err="1"/>
              <a:t>else</a:t>
            </a:r>
            <a:r>
              <a:rPr lang="de-DE" sz="2000" dirty="0"/>
              <a:t>. </a:t>
            </a:r>
            <a:r>
              <a:rPr lang="de-DE" sz="2000" dirty="0" err="1"/>
              <a:t>Everything</a:t>
            </a:r>
            <a:r>
              <a:rPr lang="de-DE" sz="2000" dirty="0"/>
              <a:t> </a:t>
            </a:r>
            <a:r>
              <a:rPr lang="de-DE" sz="2000" dirty="0" err="1"/>
              <a:t>can</a:t>
            </a:r>
            <a:r>
              <a:rPr lang="de-DE" sz="2000" dirty="0"/>
              <a:t> </a:t>
            </a:r>
            <a:r>
              <a:rPr lang="de-DE" sz="2000" dirty="0" err="1"/>
              <a:t>change</a:t>
            </a:r>
            <a:r>
              <a:rPr lang="de-DE" sz="2000" dirty="0"/>
              <a:t> </a:t>
            </a:r>
            <a:r>
              <a:rPr lang="de-DE" sz="2000" dirty="0" err="1"/>
              <a:t>from</a:t>
            </a:r>
            <a:r>
              <a:rPr lang="de-DE" sz="2000" dirty="0"/>
              <a:t> </a:t>
            </a:r>
            <a:r>
              <a:rPr lang="de-DE" sz="2000" dirty="0" err="1"/>
              <a:t>one</a:t>
            </a:r>
            <a:r>
              <a:rPr lang="de-DE" sz="2000" dirty="0"/>
              <a:t> </a:t>
            </a:r>
            <a:r>
              <a:rPr lang="de-DE" sz="2000" dirty="0" err="1"/>
              <a:t>second</a:t>
            </a:r>
            <a:r>
              <a:rPr lang="de-DE" sz="2000" dirty="0"/>
              <a:t> </a:t>
            </a:r>
            <a:r>
              <a:rPr lang="de-DE" sz="2000" dirty="0" err="1"/>
              <a:t>to</a:t>
            </a:r>
            <a:r>
              <a:rPr lang="de-DE" sz="2000" dirty="0"/>
              <a:t> </a:t>
            </a:r>
            <a:r>
              <a:rPr lang="de-DE" sz="2000" dirty="0" err="1"/>
              <a:t>the</a:t>
            </a:r>
            <a:r>
              <a:rPr lang="de-DE" sz="2000" dirty="0"/>
              <a:t> </a:t>
            </a:r>
            <a:r>
              <a:rPr lang="de-DE" sz="2000" dirty="0" err="1"/>
              <a:t>other</a:t>
            </a:r>
            <a:r>
              <a:rPr lang="de-DE" sz="2000" dirty="0"/>
              <a:t> </a:t>
            </a:r>
            <a:r>
              <a:rPr lang="de-DE" sz="2000" dirty="0" err="1"/>
              <a:t>and</a:t>
            </a:r>
            <a:r>
              <a:rPr lang="de-DE" sz="2000" dirty="0"/>
              <a:t> </a:t>
            </a:r>
            <a:r>
              <a:rPr lang="de-DE" sz="2000" dirty="0" err="1"/>
              <a:t>it</a:t>
            </a:r>
            <a:r>
              <a:rPr lang="de-DE" sz="2000" dirty="0"/>
              <a:t> </a:t>
            </a:r>
            <a:r>
              <a:rPr lang="de-DE" sz="2000" dirty="0" err="1"/>
              <a:t>always</a:t>
            </a:r>
            <a:r>
              <a:rPr lang="de-DE" sz="2000" dirty="0"/>
              <a:t> </a:t>
            </a:r>
            <a:r>
              <a:rPr lang="de-DE" sz="2000" dirty="0" err="1"/>
              <a:t>teaches</a:t>
            </a:r>
            <a:r>
              <a:rPr lang="de-DE" sz="2000" dirty="0"/>
              <a:t> </a:t>
            </a:r>
            <a:r>
              <a:rPr lang="de-DE" sz="2000" dirty="0" err="1"/>
              <a:t>us</a:t>
            </a:r>
            <a:r>
              <a:rPr lang="de-DE" sz="2000" dirty="0"/>
              <a:t> a </a:t>
            </a:r>
            <a:r>
              <a:rPr lang="de-DE" sz="2000" dirty="0" err="1"/>
              <a:t>lesson</a:t>
            </a:r>
            <a:r>
              <a:rPr lang="de-DE" sz="2000" dirty="0"/>
              <a:t>. So </a:t>
            </a:r>
            <a:r>
              <a:rPr lang="de-DE" sz="2000" dirty="0" err="1"/>
              <a:t>maybe</a:t>
            </a:r>
            <a:r>
              <a:rPr lang="de-DE" sz="2000" dirty="0"/>
              <a:t> </a:t>
            </a:r>
            <a:r>
              <a:rPr lang="de-DE" sz="2000" dirty="0" err="1"/>
              <a:t>you</a:t>
            </a:r>
            <a:r>
              <a:rPr lang="de-DE" sz="2000" dirty="0"/>
              <a:t> </a:t>
            </a:r>
            <a:r>
              <a:rPr lang="de-DE" sz="2000" dirty="0" err="1"/>
              <a:t>should</a:t>
            </a:r>
            <a:r>
              <a:rPr lang="de-DE" sz="2000" dirty="0"/>
              <a:t> not just </a:t>
            </a:r>
            <a:r>
              <a:rPr lang="de-DE" sz="2000" dirty="0" err="1"/>
              <a:t>learn</a:t>
            </a:r>
            <a:r>
              <a:rPr lang="de-DE" sz="2000" dirty="0"/>
              <a:t> </a:t>
            </a:r>
            <a:r>
              <a:rPr lang="de-DE" sz="2000" dirty="0" err="1"/>
              <a:t>from</a:t>
            </a:r>
            <a:r>
              <a:rPr lang="de-DE" sz="2000" dirty="0"/>
              <a:t> </a:t>
            </a:r>
            <a:r>
              <a:rPr lang="de-DE" sz="2000" dirty="0" err="1"/>
              <a:t>the</a:t>
            </a:r>
            <a:r>
              <a:rPr lang="de-DE" sz="2000" dirty="0"/>
              <a:t> </a:t>
            </a:r>
            <a:r>
              <a:rPr lang="de-DE" sz="2000" dirty="0" err="1"/>
              <a:t>past</a:t>
            </a:r>
            <a:r>
              <a:rPr lang="de-DE" sz="2000" dirty="0"/>
              <a:t>, but also </a:t>
            </a:r>
            <a:r>
              <a:rPr lang="de-DE" sz="2000" dirty="0" err="1"/>
              <a:t>from</a:t>
            </a:r>
            <a:r>
              <a:rPr lang="de-DE" sz="2000" dirty="0"/>
              <a:t> </a:t>
            </a:r>
            <a:r>
              <a:rPr lang="de-DE" sz="2000" dirty="0" err="1"/>
              <a:t>the</a:t>
            </a:r>
            <a:r>
              <a:rPr lang="de-DE" sz="2000" dirty="0"/>
              <a:t> </a:t>
            </a:r>
            <a:r>
              <a:rPr lang="de-DE" sz="2000" dirty="0" err="1"/>
              <a:t>future</a:t>
            </a:r>
            <a:r>
              <a:rPr lang="de-DE" sz="2000" dirty="0"/>
              <a:t>? </a:t>
            </a:r>
          </a:p>
          <a:p>
            <a:pPr marL="0" indent="0">
              <a:buNone/>
            </a:pPr>
            <a:r>
              <a:rPr lang="de-DE" sz="2000" b="1" dirty="0"/>
              <a:t>Learning </a:t>
            </a:r>
            <a:r>
              <a:rPr lang="de-DE" sz="2000" b="1" dirty="0" err="1"/>
              <a:t>to</a:t>
            </a:r>
            <a:r>
              <a:rPr lang="de-DE" sz="2000" b="1" dirty="0"/>
              <a:t> </a:t>
            </a:r>
            <a:r>
              <a:rPr lang="de-DE" sz="2000" b="1" dirty="0" err="1"/>
              <a:t>trust</a:t>
            </a:r>
            <a:r>
              <a:rPr lang="de-DE" sz="2000" b="1" dirty="0"/>
              <a:t> </a:t>
            </a:r>
            <a:r>
              <a:rPr lang="de-DE" sz="2000" b="1" dirty="0" err="1"/>
              <a:t>the</a:t>
            </a:r>
            <a:r>
              <a:rPr lang="de-DE" sz="2000" b="1" dirty="0"/>
              <a:t> </a:t>
            </a:r>
            <a:r>
              <a:rPr lang="de-DE" sz="2000" b="1" dirty="0" err="1"/>
              <a:t>future</a:t>
            </a:r>
            <a:r>
              <a:rPr lang="de-DE" sz="2000" b="1" dirty="0"/>
              <a:t> </a:t>
            </a:r>
            <a:r>
              <a:rPr lang="de-DE" sz="2000" b="1" dirty="0" err="1"/>
              <a:t>and</a:t>
            </a:r>
            <a:r>
              <a:rPr lang="de-DE" sz="2000" b="1" dirty="0"/>
              <a:t> </a:t>
            </a:r>
            <a:r>
              <a:rPr lang="de-DE" sz="2000" b="1" dirty="0" err="1"/>
              <a:t>to</a:t>
            </a:r>
            <a:r>
              <a:rPr lang="de-DE" sz="2000" b="1" dirty="0"/>
              <a:t> </a:t>
            </a:r>
            <a:r>
              <a:rPr lang="de-DE" sz="2000" b="1" dirty="0" err="1"/>
              <a:t>hope</a:t>
            </a:r>
            <a:r>
              <a:rPr lang="de-DE" sz="2000" b="1" dirty="0"/>
              <a:t> </a:t>
            </a:r>
            <a:r>
              <a:rPr lang="de-DE" sz="2000" b="1" dirty="0" err="1"/>
              <a:t>that</a:t>
            </a:r>
            <a:r>
              <a:rPr lang="de-DE" sz="2000" b="1" dirty="0"/>
              <a:t> </a:t>
            </a:r>
            <a:r>
              <a:rPr lang="de-DE" sz="2000" b="1" dirty="0" err="1"/>
              <a:t>the</a:t>
            </a:r>
            <a:r>
              <a:rPr lang="de-DE" sz="2000" b="1" dirty="0"/>
              <a:t> </a:t>
            </a:r>
            <a:r>
              <a:rPr lang="de-DE" sz="2000" b="1" dirty="0" err="1"/>
              <a:t>next</a:t>
            </a:r>
            <a:r>
              <a:rPr lang="de-DE" sz="2000" b="1" dirty="0"/>
              <a:t> </a:t>
            </a:r>
            <a:r>
              <a:rPr lang="de-DE" sz="2000" b="1" dirty="0" err="1"/>
              <a:t>day</a:t>
            </a:r>
            <a:r>
              <a:rPr lang="de-DE" sz="2000" b="1" dirty="0"/>
              <a:t> will </a:t>
            </a:r>
            <a:r>
              <a:rPr lang="de-DE" sz="2000" b="1" dirty="0" err="1"/>
              <a:t>be</a:t>
            </a:r>
            <a:r>
              <a:rPr lang="de-DE" sz="2000" b="1" dirty="0"/>
              <a:t> </a:t>
            </a:r>
            <a:r>
              <a:rPr lang="de-DE" sz="2000" b="1" dirty="0" err="1"/>
              <a:t>full</a:t>
            </a:r>
            <a:r>
              <a:rPr lang="de-DE" sz="2000" b="1" dirty="0"/>
              <a:t> </a:t>
            </a:r>
            <a:r>
              <a:rPr lang="de-DE" sz="2000" b="1" dirty="0" err="1"/>
              <a:t>of</a:t>
            </a:r>
            <a:r>
              <a:rPr lang="de-DE" sz="2000" b="1" dirty="0"/>
              <a:t> </a:t>
            </a:r>
            <a:r>
              <a:rPr lang="de-DE" sz="2000" b="1" dirty="0" err="1"/>
              <a:t>surprises</a:t>
            </a:r>
            <a:r>
              <a:rPr lang="de-DE" sz="2000" b="1" dirty="0"/>
              <a:t>?</a:t>
            </a:r>
            <a:r>
              <a:rPr lang="de-DE" sz="2000" dirty="0"/>
              <a:t>“</a:t>
            </a:r>
          </a:p>
          <a:p>
            <a:pPr marL="0" indent="0">
              <a:buNone/>
            </a:pPr>
            <a:endParaRPr lang="de-DE" sz="2000" dirty="0"/>
          </a:p>
          <a:p>
            <a:pPr marL="0" indent="0">
              <a:buNone/>
            </a:pPr>
            <a:r>
              <a:rPr lang="de-DE" sz="2000" dirty="0"/>
              <a:t>- Sara und Yasmin</a:t>
            </a:r>
          </a:p>
          <a:p>
            <a:pPr marL="0" indent="0">
              <a:buNone/>
            </a:pPr>
            <a:endParaRPr lang="de-DE" sz="20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810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a:xfrm>
            <a:off x="214743" y="972272"/>
            <a:ext cx="11762511" cy="5691078"/>
          </a:xfrm>
        </p:spPr>
        <p:txBody>
          <a:bodyPr>
            <a:normAutofit lnSpcReduction="10000"/>
          </a:bodyPr>
          <a:lstStyle/>
          <a:p>
            <a:pPr marL="0" indent="0">
              <a:buNone/>
            </a:pPr>
            <a:r>
              <a:rPr lang="en-US" sz="4000" dirty="0">
                <a:solidFill>
                  <a:schemeClr val="accent4">
                    <a:lumMod val="60000"/>
                    <a:lumOff val="40000"/>
                  </a:schemeClr>
                </a:solidFill>
              </a:rPr>
              <a:t>Welt </a:t>
            </a:r>
            <a:r>
              <a:rPr lang="en-US" sz="4000" dirty="0" err="1">
                <a:solidFill>
                  <a:schemeClr val="accent4">
                    <a:lumMod val="60000"/>
                    <a:lumOff val="40000"/>
                  </a:schemeClr>
                </a:solidFill>
              </a:rPr>
              <a:t>ohne</a:t>
            </a:r>
            <a:r>
              <a:rPr lang="en-US" sz="4000" dirty="0">
                <a:solidFill>
                  <a:schemeClr val="accent4">
                    <a:lumMod val="60000"/>
                    <a:lumOff val="40000"/>
                  </a:schemeClr>
                </a:solidFill>
              </a:rPr>
              <a:t> </a:t>
            </a:r>
            <a:r>
              <a:rPr lang="en-US" sz="4000" dirty="0" err="1">
                <a:solidFill>
                  <a:schemeClr val="accent4">
                    <a:lumMod val="60000"/>
                    <a:lumOff val="40000"/>
                  </a:schemeClr>
                </a:solidFill>
              </a:rPr>
              <a:t>Bücher</a:t>
            </a:r>
            <a:r>
              <a:rPr lang="en-US" sz="4000" dirty="0">
                <a:solidFill>
                  <a:schemeClr val="accent4">
                    <a:lumMod val="60000"/>
                    <a:lumOff val="40000"/>
                  </a:schemeClr>
                </a:solidFill>
              </a:rPr>
              <a:t>/ World without books </a:t>
            </a:r>
            <a:endParaRPr lang="de-DE" sz="4000" dirty="0">
              <a:solidFill>
                <a:schemeClr val="accent4">
                  <a:lumMod val="60000"/>
                  <a:lumOff val="40000"/>
                </a:schemeClr>
              </a:solidFill>
            </a:endParaRPr>
          </a:p>
          <a:p>
            <a:pPr marL="0" indent="0">
              <a:buNone/>
            </a:pPr>
            <a:endParaRPr lang="de-DE" sz="2000" dirty="0"/>
          </a:p>
          <a:p>
            <a:pPr marL="0" indent="0">
              <a:buNone/>
            </a:pPr>
            <a:r>
              <a:rPr lang="de-DE" sz="2400" b="1" dirty="0"/>
              <a:t>„Durch die Bücher werden viele Leute inspiriert, Gutes zu tun und in ihrem Leben etwas zu erreichen oder zu verändern</a:t>
            </a:r>
            <a:r>
              <a:rPr lang="de-DE" sz="2400" dirty="0"/>
              <a:t>, </a:t>
            </a:r>
          </a:p>
          <a:p>
            <a:pPr marL="0" indent="0">
              <a:buNone/>
            </a:pPr>
            <a:r>
              <a:rPr lang="de-DE" sz="2400" dirty="0"/>
              <a:t>was aber teilweise fehlen würde, wenn es keine Bücher mehr gäbe. Sie können außerdem dazu beitragen darüber nachzudenken, wie man sich entwickelt und wie man denkt.“</a:t>
            </a:r>
          </a:p>
          <a:p>
            <a:pPr marL="0" indent="0">
              <a:buNone/>
            </a:pPr>
            <a:endParaRPr lang="de-DE" sz="2400" dirty="0"/>
          </a:p>
          <a:p>
            <a:pPr marL="0" indent="0">
              <a:buNone/>
            </a:pPr>
            <a:endParaRPr lang="de-DE" sz="2400" dirty="0"/>
          </a:p>
          <a:p>
            <a:pPr marL="0" indent="0">
              <a:buNone/>
            </a:pPr>
            <a:r>
              <a:rPr lang="de-DE" sz="2400" b="1" dirty="0"/>
              <a:t>„</a:t>
            </a:r>
            <a:r>
              <a:rPr lang="de-DE" sz="2400" b="1" dirty="0" err="1"/>
              <a:t>Because</a:t>
            </a:r>
            <a:r>
              <a:rPr lang="de-DE" sz="2400" b="1" dirty="0"/>
              <a:t> </a:t>
            </a:r>
            <a:r>
              <a:rPr lang="de-DE" sz="2400" b="1" dirty="0" err="1"/>
              <a:t>of</a:t>
            </a:r>
            <a:r>
              <a:rPr lang="de-DE" sz="2400" b="1" dirty="0"/>
              <a:t> </a:t>
            </a:r>
            <a:r>
              <a:rPr lang="de-DE" sz="2400" b="1" dirty="0" err="1"/>
              <a:t>books</a:t>
            </a:r>
            <a:r>
              <a:rPr lang="de-DE" sz="2400" b="1" dirty="0"/>
              <a:t> a </a:t>
            </a:r>
            <a:r>
              <a:rPr lang="de-DE" sz="2400" b="1" dirty="0" err="1"/>
              <a:t>lot</a:t>
            </a:r>
            <a:r>
              <a:rPr lang="de-DE" sz="2400" b="1" dirty="0"/>
              <a:t> </a:t>
            </a:r>
            <a:r>
              <a:rPr lang="de-DE" sz="2400" b="1" dirty="0" err="1"/>
              <a:t>of</a:t>
            </a:r>
            <a:r>
              <a:rPr lang="de-DE" sz="2400" b="1" dirty="0"/>
              <a:t> </a:t>
            </a:r>
            <a:r>
              <a:rPr lang="de-DE" sz="2400" b="1" dirty="0" err="1"/>
              <a:t>people</a:t>
            </a:r>
            <a:r>
              <a:rPr lang="de-DE" sz="2400" b="1" dirty="0"/>
              <a:t> </a:t>
            </a:r>
            <a:r>
              <a:rPr lang="de-DE" sz="2400" b="1" dirty="0" err="1"/>
              <a:t>are</a:t>
            </a:r>
            <a:r>
              <a:rPr lang="de-DE" sz="2400" b="1" dirty="0"/>
              <a:t> </a:t>
            </a:r>
            <a:r>
              <a:rPr lang="de-DE" sz="2400" b="1" dirty="0" err="1"/>
              <a:t>inspired</a:t>
            </a:r>
            <a:r>
              <a:rPr lang="de-DE" sz="2400" b="1" dirty="0"/>
              <a:t> </a:t>
            </a:r>
            <a:r>
              <a:rPr lang="de-DE" sz="2400" b="1" dirty="0" err="1"/>
              <a:t>to</a:t>
            </a:r>
            <a:r>
              <a:rPr lang="de-DE" sz="2400" b="1" dirty="0"/>
              <a:t> do </a:t>
            </a:r>
            <a:r>
              <a:rPr lang="de-DE" sz="2400" b="1" dirty="0" err="1"/>
              <a:t>good</a:t>
            </a:r>
            <a:r>
              <a:rPr lang="de-DE" sz="2400" b="1" dirty="0"/>
              <a:t> </a:t>
            </a:r>
            <a:r>
              <a:rPr lang="de-DE" sz="2400" b="1" dirty="0" err="1"/>
              <a:t>things</a:t>
            </a:r>
            <a:r>
              <a:rPr lang="de-DE" sz="2400" b="1" dirty="0"/>
              <a:t> </a:t>
            </a:r>
            <a:r>
              <a:rPr lang="de-DE" sz="2400" b="1" dirty="0" err="1"/>
              <a:t>and</a:t>
            </a:r>
            <a:r>
              <a:rPr lang="de-DE" sz="2400" b="1" dirty="0"/>
              <a:t> </a:t>
            </a:r>
            <a:r>
              <a:rPr lang="de-DE" sz="2400" b="1" dirty="0" err="1"/>
              <a:t>to</a:t>
            </a:r>
            <a:r>
              <a:rPr lang="de-DE" sz="2400" b="1" dirty="0"/>
              <a:t> </a:t>
            </a:r>
            <a:r>
              <a:rPr lang="de-DE" sz="2400" b="1" dirty="0" err="1"/>
              <a:t>achieve</a:t>
            </a:r>
            <a:r>
              <a:rPr lang="de-DE" sz="2400" b="1" dirty="0"/>
              <a:t> </a:t>
            </a:r>
            <a:r>
              <a:rPr lang="de-DE" sz="2400" b="1" dirty="0" err="1"/>
              <a:t>or</a:t>
            </a:r>
            <a:r>
              <a:rPr lang="de-DE" sz="2400" b="1" dirty="0"/>
              <a:t> </a:t>
            </a:r>
            <a:r>
              <a:rPr lang="de-DE" sz="2400" b="1" dirty="0" err="1"/>
              <a:t>change</a:t>
            </a:r>
            <a:r>
              <a:rPr lang="de-DE" sz="2400" b="1" dirty="0"/>
              <a:t> </a:t>
            </a:r>
            <a:r>
              <a:rPr lang="de-DE" sz="2400" b="1" dirty="0" err="1"/>
              <a:t>something</a:t>
            </a:r>
            <a:r>
              <a:rPr lang="de-DE" sz="2400" b="1" dirty="0"/>
              <a:t> in </a:t>
            </a:r>
            <a:r>
              <a:rPr lang="de-DE" sz="2400" b="1" dirty="0" err="1"/>
              <a:t>their</a:t>
            </a:r>
            <a:r>
              <a:rPr lang="de-DE" sz="2400" b="1" dirty="0"/>
              <a:t> </a:t>
            </a:r>
            <a:r>
              <a:rPr lang="de-DE" sz="2400" b="1" dirty="0" err="1"/>
              <a:t>lives</a:t>
            </a:r>
            <a:r>
              <a:rPr lang="de-DE" sz="2400" b="1" dirty="0"/>
              <a:t>. </a:t>
            </a:r>
          </a:p>
          <a:p>
            <a:pPr marL="0" indent="0">
              <a:buNone/>
            </a:pPr>
            <a:r>
              <a:rPr lang="de-DE" sz="2400" dirty="0"/>
              <a:t>This </a:t>
            </a:r>
            <a:r>
              <a:rPr lang="de-DE" sz="2400" dirty="0" err="1"/>
              <a:t>would</a:t>
            </a:r>
            <a:r>
              <a:rPr lang="de-DE" sz="2400" dirty="0"/>
              <a:t> </a:t>
            </a:r>
            <a:r>
              <a:rPr lang="de-DE" sz="2400" dirty="0" err="1"/>
              <a:t>be</a:t>
            </a:r>
            <a:r>
              <a:rPr lang="de-DE" sz="2400" dirty="0"/>
              <a:t> </a:t>
            </a:r>
            <a:r>
              <a:rPr lang="de-DE" sz="2400" dirty="0" err="1"/>
              <a:t>missing</a:t>
            </a:r>
            <a:r>
              <a:rPr lang="de-DE" sz="2400" dirty="0"/>
              <a:t>, </a:t>
            </a:r>
            <a:r>
              <a:rPr lang="de-DE" sz="2400" dirty="0" err="1"/>
              <a:t>if</a:t>
            </a:r>
            <a:r>
              <a:rPr lang="de-DE" sz="2400" dirty="0"/>
              <a:t> </a:t>
            </a:r>
            <a:r>
              <a:rPr lang="de-DE" sz="2400" dirty="0" err="1"/>
              <a:t>books</a:t>
            </a:r>
            <a:r>
              <a:rPr lang="de-DE" sz="2400" dirty="0"/>
              <a:t> </a:t>
            </a:r>
            <a:r>
              <a:rPr lang="en-US" sz="2400" dirty="0"/>
              <a:t>didn’t</a:t>
            </a:r>
            <a:r>
              <a:rPr lang="de-DE" sz="2400" dirty="0"/>
              <a:t> </a:t>
            </a:r>
            <a:r>
              <a:rPr lang="de-DE" sz="2400" dirty="0" err="1"/>
              <a:t>exist</a:t>
            </a:r>
            <a:r>
              <a:rPr lang="de-DE" sz="2400" dirty="0"/>
              <a:t>. </a:t>
            </a:r>
            <a:r>
              <a:rPr lang="de-DE" sz="2400" dirty="0" err="1"/>
              <a:t>They</a:t>
            </a:r>
            <a:r>
              <a:rPr lang="de-DE" sz="2400" dirty="0"/>
              <a:t> </a:t>
            </a:r>
            <a:r>
              <a:rPr lang="de-DE" sz="2400" dirty="0" err="1"/>
              <a:t>can</a:t>
            </a:r>
            <a:r>
              <a:rPr lang="de-DE" sz="2400" dirty="0"/>
              <a:t> also </a:t>
            </a:r>
            <a:r>
              <a:rPr lang="de-DE" sz="2400" dirty="0" err="1"/>
              <a:t>make</a:t>
            </a:r>
            <a:r>
              <a:rPr lang="de-DE" sz="2400" dirty="0"/>
              <a:t> a </a:t>
            </a:r>
            <a:r>
              <a:rPr lang="de-DE" sz="2400" dirty="0" err="1"/>
              <a:t>lot</a:t>
            </a:r>
            <a:r>
              <a:rPr lang="de-DE" sz="2400" dirty="0"/>
              <a:t> </a:t>
            </a:r>
            <a:r>
              <a:rPr lang="de-DE" sz="2400" dirty="0" err="1"/>
              <a:t>of</a:t>
            </a:r>
            <a:r>
              <a:rPr lang="de-DE" sz="2400" dirty="0"/>
              <a:t> </a:t>
            </a:r>
            <a:r>
              <a:rPr lang="de-DE" sz="2400" dirty="0" err="1"/>
              <a:t>people</a:t>
            </a:r>
            <a:r>
              <a:rPr lang="de-DE" sz="2400" dirty="0"/>
              <a:t> </a:t>
            </a:r>
            <a:r>
              <a:rPr lang="de-DE" sz="2400" dirty="0" err="1"/>
              <a:t>think</a:t>
            </a:r>
            <a:r>
              <a:rPr lang="de-DE" sz="2400" dirty="0"/>
              <a:t> </a:t>
            </a:r>
            <a:r>
              <a:rPr lang="de-DE" sz="2400" dirty="0" err="1"/>
              <a:t>about</a:t>
            </a:r>
            <a:r>
              <a:rPr lang="de-DE" sz="2400" dirty="0"/>
              <a:t> </a:t>
            </a:r>
            <a:r>
              <a:rPr lang="de-DE" sz="2400" dirty="0" err="1"/>
              <a:t>how</a:t>
            </a:r>
            <a:r>
              <a:rPr lang="de-DE" sz="2400" dirty="0"/>
              <a:t> </a:t>
            </a:r>
            <a:r>
              <a:rPr lang="de-DE" sz="2400" dirty="0" err="1"/>
              <a:t>to</a:t>
            </a:r>
            <a:r>
              <a:rPr lang="de-DE" sz="2400" dirty="0"/>
              <a:t> </a:t>
            </a:r>
            <a:r>
              <a:rPr lang="de-DE" sz="2400" dirty="0" err="1"/>
              <a:t>develop</a:t>
            </a:r>
            <a:r>
              <a:rPr lang="de-DE" sz="2400" dirty="0"/>
              <a:t> </a:t>
            </a:r>
            <a:r>
              <a:rPr lang="de-DE" sz="2400" dirty="0" err="1"/>
              <a:t>and</a:t>
            </a:r>
            <a:r>
              <a:rPr lang="de-DE" sz="2400" dirty="0"/>
              <a:t> </a:t>
            </a:r>
            <a:r>
              <a:rPr lang="de-DE" sz="2400" dirty="0" err="1"/>
              <a:t>how</a:t>
            </a:r>
            <a:r>
              <a:rPr lang="de-DE" sz="2400" dirty="0"/>
              <a:t> </a:t>
            </a:r>
            <a:r>
              <a:rPr lang="de-DE" sz="2400" dirty="0" err="1"/>
              <a:t>to</a:t>
            </a:r>
            <a:r>
              <a:rPr lang="de-DE" sz="2400" dirty="0"/>
              <a:t> </a:t>
            </a:r>
            <a:r>
              <a:rPr lang="de-DE" sz="2400" dirty="0" err="1"/>
              <a:t>think</a:t>
            </a:r>
            <a:r>
              <a:rPr lang="de-DE" sz="2400" dirty="0"/>
              <a:t>.“</a:t>
            </a:r>
          </a:p>
          <a:p>
            <a:pPr marL="0" indent="0">
              <a:buNone/>
            </a:pPr>
            <a:endParaRPr lang="de-DE" sz="2000" dirty="0"/>
          </a:p>
          <a:p>
            <a:pPr marL="0" indent="0">
              <a:buNone/>
            </a:pPr>
            <a:r>
              <a:rPr lang="de-DE" sz="2000" dirty="0"/>
              <a:t>- Catarina</a:t>
            </a:r>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9207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a:xfrm>
            <a:off x="214745" y="972272"/>
            <a:ext cx="7037082" cy="5559157"/>
          </a:xfrm>
        </p:spPr>
        <p:txBody>
          <a:bodyPr>
            <a:normAutofit fontScale="92500" lnSpcReduction="10000"/>
          </a:bodyPr>
          <a:lstStyle/>
          <a:p>
            <a:pPr marL="0" indent="0">
              <a:buNone/>
            </a:pPr>
            <a:r>
              <a:rPr lang="en-US" sz="3300" dirty="0"/>
              <a:t>Today's media is allowing us to share our opinion publicly as social media is always available for us. Let alone the power it has. </a:t>
            </a:r>
            <a:r>
              <a:rPr lang="en-US" sz="3800" b="1" dirty="0">
                <a:solidFill>
                  <a:schemeClr val="accent4">
                    <a:lumMod val="60000"/>
                    <a:lumOff val="40000"/>
                  </a:schemeClr>
                </a:solidFill>
              </a:rPr>
              <a:t>Not many people rethink what they have posted online, they do not realize what their actions may cause.</a:t>
            </a:r>
          </a:p>
          <a:p>
            <a:pPr marL="0" indent="0">
              <a:buNone/>
            </a:pPr>
            <a:endParaRPr lang="en-US" sz="4000" dirty="0"/>
          </a:p>
          <a:p>
            <a:pPr marL="0" indent="0">
              <a:buNone/>
            </a:pPr>
            <a:r>
              <a:rPr lang="en-US" sz="3200" dirty="0"/>
              <a:t>However, we still believe that media can bring us closer together if we use it the right way. Our advice: </a:t>
            </a:r>
            <a:r>
              <a:rPr lang="en-US" sz="3800" b="1" dirty="0">
                <a:solidFill>
                  <a:schemeClr val="accent4">
                    <a:lumMod val="60000"/>
                    <a:lumOff val="40000"/>
                  </a:schemeClr>
                </a:solidFill>
              </a:rPr>
              <a:t>USE IT WISELY!</a:t>
            </a:r>
          </a:p>
          <a:p>
            <a:pPr marL="0" indent="0">
              <a:buNone/>
            </a:pPr>
            <a:endParaRPr lang="en-US" sz="4000" dirty="0"/>
          </a:p>
          <a:p>
            <a:pPr marL="0" indent="0">
              <a:buNone/>
            </a:pPr>
            <a:r>
              <a:rPr lang="en-US" sz="2200" dirty="0"/>
              <a:t>- Zoe and Yasmin </a:t>
            </a:r>
            <a:endParaRPr lang="de-DE" sz="22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8229121" y="2004367"/>
            <a:ext cx="3748134" cy="1631216"/>
          </a:xfrm>
          <a:prstGeom prst="rect">
            <a:avLst/>
          </a:prstGeom>
          <a:noFill/>
          <a:ln>
            <a:solidFill>
              <a:schemeClr val="accent4">
                <a:lumMod val="60000"/>
                <a:lumOff val="40000"/>
              </a:schemeClr>
            </a:solidFill>
          </a:ln>
        </p:spPr>
        <p:txBody>
          <a:bodyPr wrap="square" rtlCol="0">
            <a:spAutoFit/>
          </a:bodyPr>
          <a:lstStyle/>
          <a:p>
            <a:r>
              <a:rPr lang="de-DE" sz="2000" dirty="0"/>
              <a:t>Nicht viele Menschen denken darüber nach, was sie online gepostet haben, sie realisieren nicht, welche Folgen ihr Handeln nach sich tragen könnten.</a:t>
            </a:r>
          </a:p>
        </p:txBody>
      </p:sp>
      <p:sp>
        <p:nvSpPr>
          <p:cNvPr id="6" name="Textfeld 5"/>
          <p:cNvSpPr txBox="1"/>
          <p:nvPr/>
        </p:nvSpPr>
        <p:spPr>
          <a:xfrm>
            <a:off x="8229121" y="4780230"/>
            <a:ext cx="2501839" cy="400110"/>
          </a:xfrm>
          <a:prstGeom prst="rect">
            <a:avLst/>
          </a:prstGeom>
          <a:noFill/>
          <a:ln>
            <a:solidFill>
              <a:schemeClr val="accent4">
                <a:lumMod val="60000"/>
                <a:lumOff val="40000"/>
              </a:schemeClr>
            </a:solidFill>
          </a:ln>
        </p:spPr>
        <p:txBody>
          <a:bodyPr wrap="none" rtlCol="0">
            <a:spAutoFit/>
          </a:bodyPr>
          <a:lstStyle/>
          <a:p>
            <a:r>
              <a:rPr lang="de-DE" sz="2000" dirty="0"/>
              <a:t>Benutzt es vernünftig!</a:t>
            </a:r>
          </a:p>
        </p:txBody>
      </p:sp>
    </p:spTree>
    <p:extLst>
      <p:ext uri="{BB962C8B-B14F-4D97-AF65-F5344CB8AC3E}">
        <p14:creationId xmlns:p14="http://schemas.microsoft.com/office/powerpoint/2010/main" val="2847492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a:xfrm>
            <a:off x="214744" y="1110401"/>
            <a:ext cx="7355186" cy="5236077"/>
          </a:xfrm>
        </p:spPr>
        <p:txBody>
          <a:bodyPr>
            <a:normAutofit fontScale="85000" lnSpcReduction="10000"/>
          </a:bodyPr>
          <a:lstStyle/>
          <a:p>
            <a:pPr marL="0" lvl="0" indent="0">
              <a:buNone/>
            </a:pPr>
            <a:r>
              <a:rPr lang="de-DE" sz="3200" b="1" dirty="0">
                <a:solidFill>
                  <a:schemeClr val="accent4">
                    <a:lumMod val="60000"/>
                    <a:lumOff val="40000"/>
                  </a:schemeClr>
                </a:solidFill>
              </a:rPr>
              <a:t>Es ist nicht unmöglich daran zu denken, dass noch Roboter entwickelt werden, die mit eigenem Verstand arbeiten und weitere technische Fortschritte evtl. möglich machen können.</a:t>
            </a:r>
          </a:p>
          <a:p>
            <a:pPr marL="0" lvl="0" indent="0">
              <a:buNone/>
            </a:pPr>
            <a:endParaRPr lang="de-DE" sz="2600" dirty="0">
              <a:solidFill>
                <a:prstClr val="white"/>
              </a:solidFill>
            </a:endParaRPr>
          </a:p>
          <a:p>
            <a:pPr marL="0" lvl="0" indent="0">
              <a:buNone/>
            </a:pPr>
            <a:r>
              <a:rPr lang="de-DE" sz="3100" dirty="0">
                <a:solidFill>
                  <a:prstClr val="white"/>
                </a:solidFill>
              </a:rPr>
              <a:t>Die Produktion der technischen Mittel produziert sehr viele Schadstoffe. </a:t>
            </a:r>
            <a:r>
              <a:rPr lang="de-DE" sz="3100" b="1" dirty="0">
                <a:solidFill>
                  <a:schemeClr val="accent4">
                    <a:lumMod val="60000"/>
                    <a:lumOff val="40000"/>
                  </a:schemeClr>
                </a:solidFill>
              </a:rPr>
              <a:t>Nicht zu vergessen ist hierbei aber die Verschwendung von Rohstoffen, denn wir sind in einer Wegwerfgesellschaft, die viel Müll produziert und Rohstoffe verschwendet.</a:t>
            </a:r>
            <a:r>
              <a:rPr lang="de-DE" sz="2600" b="1" dirty="0">
                <a:solidFill>
                  <a:prstClr val="white"/>
                </a:solidFill>
              </a:rPr>
              <a:t> </a:t>
            </a:r>
            <a:r>
              <a:rPr lang="de-DE" sz="3100" dirty="0">
                <a:solidFill>
                  <a:prstClr val="white"/>
                </a:solidFill>
              </a:rPr>
              <a:t>Immer neuer...Immer besser? Nicht unbedingt, wenn man dabei an die Umwelt denkt!</a:t>
            </a:r>
          </a:p>
          <a:p>
            <a:pPr marL="0" lvl="0" indent="0">
              <a:buNone/>
            </a:pPr>
            <a:endParaRPr lang="de-DE" sz="2600" dirty="0">
              <a:solidFill>
                <a:prstClr val="white"/>
              </a:solidFill>
            </a:endParaRPr>
          </a:p>
          <a:p>
            <a:pPr marL="0" lvl="0" indent="0">
              <a:buNone/>
            </a:pPr>
            <a:r>
              <a:rPr lang="de-DE" sz="2600" dirty="0">
                <a:solidFill>
                  <a:prstClr val="white"/>
                </a:solidFill>
              </a:rPr>
              <a:t>- Celina</a:t>
            </a:r>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8383029" y="1107226"/>
            <a:ext cx="3594226" cy="1631216"/>
          </a:xfrm>
          <a:prstGeom prst="rect">
            <a:avLst/>
          </a:prstGeom>
          <a:noFill/>
          <a:ln>
            <a:solidFill>
              <a:schemeClr val="accent4">
                <a:lumMod val="60000"/>
                <a:lumOff val="40000"/>
              </a:schemeClr>
            </a:solidFill>
          </a:ln>
        </p:spPr>
        <p:txBody>
          <a:bodyPr wrap="square" rtlCol="0">
            <a:spAutoFit/>
          </a:bodyPr>
          <a:lstStyle/>
          <a:p>
            <a:r>
              <a:rPr lang="de-DE" sz="2000" dirty="0" err="1"/>
              <a:t>It</a:t>
            </a:r>
            <a:r>
              <a:rPr lang="de-DE" sz="2000" dirty="0"/>
              <a:t> </a:t>
            </a:r>
            <a:r>
              <a:rPr lang="de-DE" sz="2000" dirty="0" err="1"/>
              <a:t>isn`t</a:t>
            </a:r>
            <a:r>
              <a:rPr lang="de-DE" sz="2000" dirty="0"/>
              <a:t> </a:t>
            </a:r>
            <a:r>
              <a:rPr lang="de-DE" sz="2000" dirty="0" err="1"/>
              <a:t>impossible</a:t>
            </a:r>
            <a:r>
              <a:rPr lang="de-DE" sz="2000" dirty="0"/>
              <a:t> </a:t>
            </a:r>
            <a:r>
              <a:rPr lang="de-DE" sz="2000" dirty="0" err="1"/>
              <a:t>to</a:t>
            </a:r>
            <a:r>
              <a:rPr lang="de-DE" sz="2000" dirty="0"/>
              <a:t> </a:t>
            </a:r>
            <a:r>
              <a:rPr lang="de-DE" sz="2000" dirty="0" err="1"/>
              <a:t>think</a:t>
            </a:r>
            <a:r>
              <a:rPr lang="de-DE" sz="2000" dirty="0"/>
              <a:t> </a:t>
            </a:r>
            <a:r>
              <a:rPr lang="de-DE" sz="2000" dirty="0" err="1"/>
              <a:t>about</a:t>
            </a:r>
            <a:r>
              <a:rPr lang="de-DE" sz="2000" dirty="0"/>
              <a:t> </a:t>
            </a:r>
            <a:r>
              <a:rPr lang="de-DE" sz="2000" dirty="0" err="1"/>
              <a:t>robots</a:t>
            </a:r>
            <a:r>
              <a:rPr lang="de-DE" sz="2000" dirty="0"/>
              <a:t>, </a:t>
            </a:r>
            <a:r>
              <a:rPr lang="de-DE" sz="2000" dirty="0" err="1"/>
              <a:t>developed</a:t>
            </a:r>
            <a:r>
              <a:rPr lang="de-DE" sz="2000" dirty="0"/>
              <a:t> in </a:t>
            </a:r>
            <a:r>
              <a:rPr lang="de-DE" sz="2000" dirty="0" err="1"/>
              <a:t>the</a:t>
            </a:r>
            <a:r>
              <a:rPr lang="de-DE" sz="2000" dirty="0"/>
              <a:t> </a:t>
            </a:r>
            <a:r>
              <a:rPr lang="de-DE" sz="2000" dirty="0" err="1"/>
              <a:t>future</a:t>
            </a:r>
            <a:r>
              <a:rPr lang="de-DE" sz="2000" dirty="0"/>
              <a:t>, </a:t>
            </a:r>
            <a:r>
              <a:rPr lang="de-DE" sz="2000" dirty="0" err="1"/>
              <a:t>which</a:t>
            </a:r>
            <a:r>
              <a:rPr lang="de-DE" sz="2000" dirty="0"/>
              <a:t> </a:t>
            </a:r>
            <a:r>
              <a:rPr lang="de-DE" sz="2000" dirty="0" err="1"/>
              <a:t>have</a:t>
            </a:r>
            <a:r>
              <a:rPr lang="de-DE" sz="2000" dirty="0"/>
              <a:t> an </a:t>
            </a:r>
            <a:r>
              <a:rPr lang="de-DE" sz="2000" dirty="0" err="1"/>
              <a:t>own</a:t>
            </a:r>
            <a:r>
              <a:rPr lang="de-DE" sz="2000" dirty="0"/>
              <a:t> </a:t>
            </a:r>
            <a:r>
              <a:rPr lang="de-DE" sz="2000" dirty="0" err="1"/>
              <a:t>mind</a:t>
            </a:r>
            <a:r>
              <a:rPr lang="de-DE" sz="2000" dirty="0"/>
              <a:t> </a:t>
            </a:r>
            <a:r>
              <a:rPr lang="de-DE" sz="2000" dirty="0" err="1"/>
              <a:t>and</a:t>
            </a:r>
            <a:r>
              <a:rPr lang="de-DE" sz="2000" dirty="0"/>
              <a:t> </a:t>
            </a:r>
            <a:r>
              <a:rPr lang="de-DE" sz="2000" dirty="0" err="1"/>
              <a:t>make</a:t>
            </a:r>
            <a:r>
              <a:rPr lang="de-DE" sz="2000" dirty="0"/>
              <a:t> </a:t>
            </a:r>
            <a:r>
              <a:rPr lang="de-DE" sz="2000" dirty="0" err="1"/>
              <a:t>further</a:t>
            </a:r>
            <a:r>
              <a:rPr lang="de-DE" sz="2000" dirty="0"/>
              <a:t> </a:t>
            </a:r>
            <a:r>
              <a:rPr lang="de-DE" sz="2000" dirty="0" err="1"/>
              <a:t>technical</a:t>
            </a:r>
            <a:r>
              <a:rPr lang="de-DE" sz="2000" dirty="0"/>
              <a:t> </a:t>
            </a:r>
            <a:r>
              <a:rPr lang="de-DE" sz="2000" dirty="0" err="1"/>
              <a:t>achievements</a:t>
            </a:r>
            <a:r>
              <a:rPr lang="de-DE" sz="2000" dirty="0"/>
              <a:t> </a:t>
            </a:r>
            <a:r>
              <a:rPr lang="de-DE" sz="2000" dirty="0" err="1"/>
              <a:t>possible</a:t>
            </a:r>
            <a:r>
              <a:rPr lang="de-DE" sz="2000" dirty="0"/>
              <a:t>.</a:t>
            </a:r>
          </a:p>
        </p:txBody>
      </p:sp>
      <p:sp>
        <p:nvSpPr>
          <p:cNvPr id="5" name="Textfeld 4"/>
          <p:cNvSpPr txBox="1"/>
          <p:nvPr/>
        </p:nvSpPr>
        <p:spPr>
          <a:xfrm>
            <a:off x="8383029" y="3232088"/>
            <a:ext cx="3594226" cy="1631216"/>
          </a:xfrm>
          <a:prstGeom prst="rect">
            <a:avLst/>
          </a:prstGeom>
          <a:noFill/>
          <a:ln>
            <a:solidFill>
              <a:schemeClr val="accent4">
                <a:lumMod val="60000"/>
                <a:lumOff val="40000"/>
              </a:schemeClr>
            </a:solidFill>
          </a:ln>
        </p:spPr>
        <p:txBody>
          <a:bodyPr wrap="square" rtlCol="0">
            <a:spAutoFit/>
          </a:bodyPr>
          <a:lstStyle/>
          <a:p>
            <a:r>
              <a:rPr lang="de-DE" sz="2000" dirty="0"/>
              <a:t>But </a:t>
            </a:r>
            <a:r>
              <a:rPr lang="de-DE" sz="2000" dirty="0" err="1"/>
              <a:t>the</a:t>
            </a:r>
            <a:r>
              <a:rPr lang="de-DE" sz="2000" dirty="0"/>
              <a:t> </a:t>
            </a:r>
            <a:r>
              <a:rPr lang="de-DE" sz="2000" dirty="0" err="1"/>
              <a:t>waste</a:t>
            </a:r>
            <a:r>
              <a:rPr lang="de-DE" sz="2000" dirty="0"/>
              <a:t> </a:t>
            </a:r>
            <a:r>
              <a:rPr lang="de-DE" sz="2000" dirty="0" err="1"/>
              <a:t>of</a:t>
            </a:r>
            <a:r>
              <a:rPr lang="de-DE" sz="2000" dirty="0"/>
              <a:t> </a:t>
            </a:r>
            <a:r>
              <a:rPr lang="de-DE" sz="2000" dirty="0" err="1"/>
              <a:t>raw</a:t>
            </a:r>
            <a:r>
              <a:rPr lang="de-DE" sz="2000" dirty="0"/>
              <a:t> </a:t>
            </a:r>
            <a:r>
              <a:rPr lang="de-DE" sz="2000" dirty="0" err="1"/>
              <a:t>materials</a:t>
            </a:r>
            <a:r>
              <a:rPr lang="de-DE" sz="2000" dirty="0"/>
              <a:t> </a:t>
            </a:r>
            <a:r>
              <a:rPr lang="de-DE" sz="2000" dirty="0" err="1"/>
              <a:t>can`t</a:t>
            </a:r>
            <a:r>
              <a:rPr lang="de-DE" sz="2000" dirty="0"/>
              <a:t> </a:t>
            </a:r>
            <a:r>
              <a:rPr lang="de-DE" sz="2000" dirty="0" err="1"/>
              <a:t>be</a:t>
            </a:r>
            <a:r>
              <a:rPr lang="de-DE" sz="2000" dirty="0"/>
              <a:t> </a:t>
            </a:r>
            <a:r>
              <a:rPr lang="de-DE" sz="2000" dirty="0" err="1"/>
              <a:t>forgotten</a:t>
            </a:r>
            <a:r>
              <a:rPr lang="de-DE" sz="2000" dirty="0"/>
              <a:t>, </a:t>
            </a:r>
            <a:r>
              <a:rPr lang="de-DE" sz="2000" dirty="0" err="1"/>
              <a:t>because</a:t>
            </a:r>
            <a:r>
              <a:rPr lang="de-DE" sz="2000" dirty="0"/>
              <a:t> </a:t>
            </a:r>
            <a:r>
              <a:rPr lang="de-DE" sz="2000" dirty="0" err="1"/>
              <a:t>we</a:t>
            </a:r>
            <a:r>
              <a:rPr lang="de-DE" sz="2000" dirty="0"/>
              <a:t> </a:t>
            </a:r>
            <a:r>
              <a:rPr lang="de-DE" sz="2000" dirty="0" err="1"/>
              <a:t>are</a:t>
            </a:r>
            <a:r>
              <a:rPr lang="de-DE" sz="2000" dirty="0"/>
              <a:t> a </a:t>
            </a:r>
            <a:r>
              <a:rPr lang="de-DE" sz="2000" dirty="0" err="1"/>
              <a:t>throwaway</a:t>
            </a:r>
            <a:r>
              <a:rPr lang="de-DE" sz="2000" dirty="0"/>
              <a:t> </a:t>
            </a:r>
            <a:r>
              <a:rPr lang="de-DE" sz="2000" dirty="0" err="1"/>
              <a:t>society</a:t>
            </a:r>
            <a:r>
              <a:rPr lang="de-DE" sz="2000" dirty="0"/>
              <a:t> </a:t>
            </a:r>
            <a:r>
              <a:rPr lang="de-DE" sz="2000" dirty="0" err="1"/>
              <a:t>that</a:t>
            </a:r>
            <a:r>
              <a:rPr lang="de-DE" sz="2000" dirty="0"/>
              <a:t> </a:t>
            </a:r>
            <a:r>
              <a:rPr lang="de-DE" sz="2000" dirty="0" err="1"/>
              <a:t>produces</a:t>
            </a:r>
            <a:r>
              <a:rPr lang="de-DE" sz="2000" dirty="0"/>
              <a:t> a </a:t>
            </a:r>
            <a:r>
              <a:rPr lang="de-DE" sz="2000" dirty="0" err="1"/>
              <a:t>lot</a:t>
            </a:r>
            <a:r>
              <a:rPr lang="de-DE" sz="2000" dirty="0"/>
              <a:t> </a:t>
            </a:r>
            <a:r>
              <a:rPr lang="de-DE" sz="2000" dirty="0" err="1"/>
              <a:t>of</a:t>
            </a:r>
            <a:r>
              <a:rPr lang="de-DE" sz="2000" dirty="0"/>
              <a:t> </a:t>
            </a:r>
            <a:r>
              <a:rPr lang="de-DE" sz="2000" dirty="0" err="1"/>
              <a:t>trash</a:t>
            </a:r>
            <a:r>
              <a:rPr lang="de-DE" sz="2000" dirty="0"/>
              <a:t> </a:t>
            </a:r>
            <a:r>
              <a:rPr lang="de-DE" sz="2000" dirty="0" err="1"/>
              <a:t>and</a:t>
            </a:r>
            <a:r>
              <a:rPr lang="de-DE" sz="2000" dirty="0"/>
              <a:t> </a:t>
            </a:r>
            <a:r>
              <a:rPr lang="de-DE" sz="2000" dirty="0" err="1"/>
              <a:t>wastes</a:t>
            </a:r>
            <a:r>
              <a:rPr lang="de-DE" sz="2000" dirty="0"/>
              <a:t> a </a:t>
            </a:r>
            <a:r>
              <a:rPr lang="de-DE" sz="2000" dirty="0" err="1"/>
              <a:t>lot</a:t>
            </a:r>
            <a:r>
              <a:rPr lang="de-DE" sz="2000" dirty="0"/>
              <a:t> </a:t>
            </a:r>
            <a:r>
              <a:rPr lang="de-DE" sz="2000" dirty="0" err="1"/>
              <a:t>of</a:t>
            </a:r>
            <a:r>
              <a:rPr lang="de-DE" sz="2000" dirty="0"/>
              <a:t> </a:t>
            </a:r>
            <a:r>
              <a:rPr lang="de-DE" sz="2000" dirty="0" err="1"/>
              <a:t>resources</a:t>
            </a:r>
            <a:r>
              <a:rPr lang="de-DE" sz="2000" dirty="0"/>
              <a:t>.</a:t>
            </a:r>
          </a:p>
        </p:txBody>
      </p:sp>
    </p:spTree>
    <p:extLst>
      <p:ext uri="{BB962C8B-B14F-4D97-AF65-F5344CB8AC3E}">
        <p14:creationId xmlns:p14="http://schemas.microsoft.com/office/powerpoint/2010/main" val="2365359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a:xfrm>
            <a:off x="214744" y="1146615"/>
            <a:ext cx="6720210" cy="5127436"/>
          </a:xfrm>
        </p:spPr>
        <p:txBody>
          <a:bodyPr>
            <a:normAutofit fontScale="92500" lnSpcReduction="20000"/>
          </a:bodyPr>
          <a:lstStyle/>
          <a:p>
            <a:pPr marL="0" lvl="0" indent="0">
              <a:buNone/>
            </a:pPr>
            <a:r>
              <a:rPr lang="de-DE" dirty="0">
                <a:solidFill>
                  <a:prstClr val="white"/>
                </a:solidFill>
              </a:rPr>
              <a:t>Ich stimme deiner Sichtweise größtenteils zu. </a:t>
            </a:r>
            <a:r>
              <a:rPr lang="de-DE" sz="3500" b="1" dirty="0">
                <a:solidFill>
                  <a:schemeClr val="accent4">
                    <a:lumMod val="60000"/>
                    <a:lumOff val="40000"/>
                  </a:schemeClr>
                </a:solidFill>
              </a:rPr>
              <a:t>Besonders deine Erklärung der Rolle des Internets als Möglichkeit der Kontrolle politischer Systeme sowie als Überbringer von Information ist sehr einleuchtend</a:t>
            </a:r>
            <a:r>
              <a:rPr lang="de-DE" dirty="0">
                <a:solidFill>
                  <a:prstClr val="white"/>
                </a:solidFill>
              </a:rPr>
              <a:t>, jedoch muss auch beachtet werden, dass </a:t>
            </a:r>
            <a:r>
              <a:rPr lang="de-DE" sz="3000" b="1" dirty="0">
                <a:solidFill>
                  <a:schemeClr val="accent4">
                    <a:lumMod val="60000"/>
                    <a:lumOff val="40000"/>
                  </a:schemeClr>
                </a:solidFill>
              </a:rPr>
              <a:t>auch </a:t>
            </a:r>
            <a:r>
              <a:rPr lang="de-DE" sz="3500" b="1" dirty="0">
                <a:solidFill>
                  <a:schemeClr val="accent4">
                    <a:lumMod val="60000"/>
                    <a:lumOff val="40000"/>
                  </a:schemeClr>
                </a:solidFill>
              </a:rPr>
              <a:t>Regierungen</a:t>
            </a:r>
            <a:r>
              <a:rPr lang="de-DE" sz="3000" b="1" dirty="0">
                <a:solidFill>
                  <a:schemeClr val="accent4">
                    <a:lumMod val="60000"/>
                    <a:lumOff val="40000"/>
                  </a:schemeClr>
                </a:solidFill>
              </a:rPr>
              <a:t> dazu in der Lange sind, Informationen im Internet zu zensieren oder </a:t>
            </a:r>
            <a:r>
              <a:rPr lang="de-DE" sz="3000" b="1" dirty="0" err="1">
                <a:solidFill>
                  <a:schemeClr val="accent4">
                    <a:lumMod val="60000"/>
                    <a:lumOff val="40000"/>
                  </a:schemeClr>
                </a:solidFill>
              </a:rPr>
              <a:t>Fake</a:t>
            </a:r>
            <a:r>
              <a:rPr lang="de-DE" sz="3000" b="1" dirty="0">
                <a:solidFill>
                  <a:schemeClr val="accent4">
                    <a:lumMod val="60000"/>
                    <a:lumOff val="40000"/>
                  </a:schemeClr>
                </a:solidFill>
              </a:rPr>
              <a:t> News zu verbreiten</a:t>
            </a:r>
            <a:r>
              <a:rPr lang="de-DE" dirty="0">
                <a:solidFill>
                  <a:prstClr val="white"/>
                </a:solidFill>
              </a:rPr>
              <a:t>. Dadurch besteht die Möglichkeit, große Bevölkerungsgruppen zu manipulieren und ihnen Informationen vorzuenthalten.</a:t>
            </a:r>
          </a:p>
          <a:p>
            <a:pPr marL="0" lvl="0" indent="0">
              <a:buNone/>
            </a:pPr>
            <a:endParaRPr lang="de-DE" sz="2600" dirty="0">
              <a:solidFill>
                <a:prstClr val="white"/>
              </a:solidFill>
            </a:endParaRPr>
          </a:p>
          <a:p>
            <a:pPr marL="0" lvl="0" indent="0">
              <a:buNone/>
            </a:pPr>
            <a:r>
              <a:rPr lang="de-DE" sz="2600" dirty="0">
                <a:solidFill>
                  <a:prstClr val="white"/>
                </a:solidFill>
              </a:rPr>
              <a:t>- Stefan</a:t>
            </a:r>
          </a:p>
          <a:p>
            <a:pPr marL="0" indent="0">
              <a:buNone/>
            </a:pPr>
            <a:endParaRPr lang="de-DE" sz="44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7659232" y="1321805"/>
            <a:ext cx="4318023" cy="1631216"/>
          </a:xfrm>
          <a:prstGeom prst="rect">
            <a:avLst/>
          </a:prstGeom>
          <a:noFill/>
          <a:ln>
            <a:solidFill>
              <a:schemeClr val="accent4">
                <a:lumMod val="60000"/>
                <a:lumOff val="40000"/>
              </a:schemeClr>
            </a:solidFill>
          </a:ln>
        </p:spPr>
        <p:txBody>
          <a:bodyPr wrap="square" rtlCol="0">
            <a:spAutoFit/>
          </a:bodyPr>
          <a:lstStyle/>
          <a:p>
            <a:r>
              <a:rPr lang="en-GB" sz="2000" dirty="0"/>
              <a:t>Especially your explanation of the role of the internet, that it would be an opportunity to control political systems, and the task of the internet as a carrier of information.</a:t>
            </a:r>
          </a:p>
        </p:txBody>
      </p:sp>
      <p:sp>
        <p:nvSpPr>
          <p:cNvPr id="5" name="Textfeld 4"/>
          <p:cNvSpPr txBox="1"/>
          <p:nvPr/>
        </p:nvSpPr>
        <p:spPr>
          <a:xfrm>
            <a:off x="7659232" y="3248668"/>
            <a:ext cx="4318023" cy="923330"/>
          </a:xfrm>
          <a:prstGeom prst="rect">
            <a:avLst/>
          </a:prstGeom>
          <a:noFill/>
          <a:ln>
            <a:solidFill>
              <a:schemeClr val="accent4">
                <a:lumMod val="60000"/>
                <a:lumOff val="40000"/>
              </a:schemeClr>
            </a:solidFill>
          </a:ln>
        </p:spPr>
        <p:txBody>
          <a:bodyPr wrap="square" rtlCol="0">
            <a:spAutoFit/>
          </a:bodyPr>
          <a:lstStyle/>
          <a:p>
            <a:r>
              <a:rPr lang="de-DE" dirty="0"/>
              <a:t>But also </a:t>
            </a:r>
            <a:r>
              <a:rPr lang="de-DE" dirty="0" err="1"/>
              <a:t>governments</a:t>
            </a:r>
            <a:r>
              <a:rPr lang="de-DE" dirty="0"/>
              <a:t> </a:t>
            </a:r>
            <a:r>
              <a:rPr lang="de-DE" dirty="0" err="1"/>
              <a:t>have</a:t>
            </a:r>
            <a:r>
              <a:rPr lang="de-DE" dirty="0"/>
              <a:t> </a:t>
            </a:r>
            <a:r>
              <a:rPr lang="de-DE" dirty="0" err="1"/>
              <a:t>the</a:t>
            </a:r>
            <a:r>
              <a:rPr lang="de-DE" dirty="0"/>
              <a:t> </a:t>
            </a:r>
            <a:r>
              <a:rPr lang="de-DE" dirty="0" err="1"/>
              <a:t>ability</a:t>
            </a:r>
            <a:r>
              <a:rPr lang="de-DE" dirty="0"/>
              <a:t> </a:t>
            </a:r>
            <a:r>
              <a:rPr lang="de-DE" dirty="0" err="1"/>
              <a:t>to</a:t>
            </a:r>
            <a:r>
              <a:rPr lang="de-DE" dirty="0"/>
              <a:t> </a:t>
            </a:r>
            <a:r>
              <a:rPr lang="de-DE" dirty="0" err="1"/>
              <a:t>censor</a:t>
            </a:r>
            <a:r>
              <a:rPr lang="de-DE" dirty="0"/>
              <a:t> </a:t>
            </a:r>
            <a:r>
              <a:rPr lang="de-DE" dirty="0" err="1"/>
              <a:t>information</a:t>
            </a:r>
            <a:r>
              <a:rPr lang="de-DE" dirty="0"/>
              <a:t> in </a:t>
            </a:r>
            <a:r>
              <a:rPr lang="de-DE" dirty="0" err="1"/>
              <a:t>the</a:t>
            </a:r>
            <a:r>
              <a:rPr lang="de-DE" dirty="0"/>
              <a:t> </a:t>
            </a:r>
            <a:r>
              <a:rPr lang="de-DE" dirty="0" err="1"/>
              <a:t>internet</a:t>
            </a:r>
            <a:r>
              <a:rPr lang="de-DE" dirty="0"/>
              <a:t> </a:t>
            </a:r>
            <a:r>
              <a:rPr lang="de-DE" dirty="0" err="1"/>
              <a:t>and</a:t>
            </a:r>
            <a:r>
              <a:rPr lang="de-DE" dirty="0"/>
              <a:t> </a:t>
            </a:r>
            <a:r>
              <a:rPr lang="de-DE" dirty="0" err="1"/>
              <a:t>to</a:t>
            </a:r>
            <a:r>
              <a:rPr lang="de-DE" dirty="0"/>
              <a:t> </a:t>
            </a:r>
            <a:r>
              <a:rPr lang="de-DE" dirty="0" err="1"/>
              <a:t>spread</a:t>
            </a:r>
            <a:r>
              <a:rPr lang="de-DE" dirty="0"/>
              <a:t> fake </a:t>
            </a:r>
            <a:r>
              <a:rPr lang="de-DE" dirty="0" err="1"/>
              <a:t>news</a:t>
            </a:r>
            <a:r>
              <a:rPr lang="de-DE" dirty="0"/>
              <a:t>.</a:t>
            </a:r>
          </a:p>
        </p:txBody>
      </p:sp>
    </p:spTree>
    <p:extLst>
      <p:ext uri="{BB962C8B-B14F-4D97-AF65-F5344CB8AC3E}">
        <p14:creationId xmlns:p14="http://schemas.microsoft.com/office/powerpoint/2010/main" val="20468270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Inhaltsplatzhalter 3"/>
          <p:cNvGraphicFramePr>
            <a:graphicFrameLocks noGrp="1"/>
          </p:cNvGraphicFramePr>
          <p:nvPr>
            <p:ph idx="1"/>
            <p:extLst>
              <p:ext uri="{D42A27DB-BD31-4B8C-83A1-F6EECF244321}">
                <p14:modId xmlns:p14="http://schemas.microsoft.com/office/powerpoint/2010/main" val="3077767718"/>
              </p:ext>
            </p:extLst>
          </p:nvPr>
        </p:nvGraphicFramePr>
        <p:xfrm>
          <a:off x="5889786" y="972272"/>
          <a:ext cx="5631255" cy="5523137"/>
        </p:xfrm>
        <a:graphic>
          <a:graphicData uri="http://schemas.openxmlformats.org/drawingml/2006/table">
            <a:tbl>
              <a:tblPr>
                <a:tableStyleId>{ED083AE6-46FA-4A59-8FB0-9F97EB10719F}</a:tableStyleId>
              </a:tblPr>
              <a:tblGrid>
                <a:gridCol w="1475714">
                  <a:extLst>
                    <a:ext uri="{9D8B030D-6E8A-4147-A177-3AD203B41FA5}">
                      <a16:colId xmlns:a16="http://schemas.microsoft.com/office/drawing/2014/main" val="20000"/>
                    </a:ext>
                  </a:extLst>
                </a:gridCol>
                <a:gridCol w="1226239">
                  <a:extLst>
                    <a:ext uri="{9D8B030D-6E8A-4147-A177-3AD203B41FA5}">
                      <a16:colId xmlns:a16="http://schemas.microsoft.com/office/drawing/2014/main" val="20001"/>
                    </a:ext>
                  </a:extLst>
                </a:gridCol>
                <a:gridCol w="1376126">
                  <a:extLst>
                    <a:ext uri="{9D8B030D-6E8A-4147-A177-3AD203B41FA5}">
                      <a16:colId xmlns:a16="http://schemas.microsoft.com/office/drawing/2014/main" val="20002"/>
                    </a:ext>
                  </a:extLst>
                </a:gridCol>
                <a:gridCol w="1553176">
                  <a:extLst>
                    <a:ext uri="{9D8B030D-6E8A-4147-A177-3AD203B41FA5}">
                      <a16:colId xmlns:a16="http://schemas.microsoft.com/office/drawing/2014/main" val="20003"/>
                    </a:ext>
                  </a:extLst>
                </a:gridCol>
              </a:tblGrid>
              <a:tr h="371499">
                <a:tc>
                  <a:txBody>
                    <a:bodyPr/>
                    <a:lstStyle/>
                    <a:p>
                      <a:pPr algn="ctr">
                        <a:spcAft>
                          <a:spcPts val="800"/>
                        </a:spcAft>
                      </a:pPr>
                      <a:r>
                        <a:rPr lang="de-DE" sz="1500" dirty="0">
                          <a:effectLst/>
                        </a:rPr>
                        <a:t> </a:t>
                      </a:r>
                    </a:p>
                  </a:txBody>
                  <a:tcPr marL="42941" marR="42941" marT="28627" marB="28627"/>
                </a:tc>
                <a:tc>
                  <a:txBody>
                    <a:bodyPr/>
                    <a:lstStyle/>
                    <a:p>
                      <a:pPr algn="ctr">
                        <a:spcAft>
                          <a:spcPts val="800"/>
                        </a:spcAft>
                      </a:pPr>
                      <a:r>
                        <a:rPr lang="de-DE" sz="1500" dirty="0">
                          <a:effectLst/>
                        </a:rPr>
                        <a:t>Klasse/</a:t>
                      </a:r>
                      <a:r>
                        <a:rPr lang="de-DE" sz="1500" dirty="0" err="1">
                          <a:effectLst/>
                        </a:rPr>
                        <a:t>class</a:t>
                      </a:r>
                      <a:endParaRPr lang="de-DE" sz="1500" dirty="0">
                        <a:effectLst/>
                      </a:endParaRPr>
                    </a:p>
                  </a:txBody>
                  <a:tcPr marL="42941" marR="42941" marT="28627" marB="28627"/>
                </a:tc>
                <a:tc>
                  <a:txBody>
                    <a:bodyPr/>
                    <a:lstStyle/>
                    <a:p>
                      <a:pPr algn="ctr">
                        <a:spcAft>
                          <a:spcPts val="800"/>
                        </a:spcAft>
                      </a:pPr>
                      <a:r>
                        <a:rPr lang="de-DE" sz="1500" dirty="0">
                          <a:effectLst/>
                        </a:rPr>
                        <a:t>Lehrer/</a:t>
                      </a:r>
                      <a:r>
                        <a:rPr lang="de-DE" sz="1500" dirty="0" err="1">
                          <a:effectLst/>
                        </a:rPr>
                        <a:t>teacher</a:t>
                      </a:r>
                      <a:endParaRPr lang="de-DE" sz="1500" dirty="0">
                        <a:effectLst/>
                      </a:endParaRPr>
                    </a:p>
                  </a:txBody>
                  <a:tcPr marL="42941" marR="42941" marT="28627" marB="28627"/>
                </a:tc>
                <a:tc>
                  <a:txBody>
                    <a:bodyPr/>
                    <a:lstStyle/>
                    <a:p>
                      <a:pPr algn="ctr">
                        <a:spcAft>
                          <a:spcPts val="800"/>
                        </a:spcAft>
                      </a:pPr>
                      <a:r>
                        <a:rPr lang="de-DE" sz="1500" dirty="0">
                          <a:effectLst/>
                        </a:rPr>
                        <a:t>Schüler/</a:t>
                      </a:r>
                      <a:r>
                        <a:rPr lang="de-DE" sz="1500" dirty="0" err="1">
                          <a:effectLst/>
                        </a:rPr>
                        <a:t>students</a:t>
                      </a:r>
                      <a:endParaRPr lang="de-DE" sz="1500" dirty="0">
                        <a:effectLst/>
                      </a:endParaRPr>
                    </a:p>
                  </a:txBody>
                  <a:tcPr marL="42941" marR="42941" marT="28627" marB="28627"/>
                </a:tc>
                <a:extLst>
                  <a:ext uri="{0D108BD9-81ED-4DB2-BD59-A6C34878D82A}">
                    <a16:rowId xmlns:a16="http://schemas.microsoft.com/office/drawing/2014/main" val="10000"/>
                  </a:ext>
                </a:extLst>
              </a:tr>
              <a:tr h="669956">
                <a:tc rowSpan="2">
                  <a:txBody>
                    <a:bodyPr/>
                    <a:lstStyle/>
                    <a:p>
                      <a:pPr algn="ctr">
                        <a:spcAft>
                          <a:spcPts val="800"/>
                        </a:spcAft>
                      </a:pPr>
                      <a:r>
                        <a:rPr lang="de-DE" sz="1500" dirty="0">
                          <a:effectLst/>
                        </a:rPr>
                        <a:t>Englischstunde /</a:t>
                      </a:r>
                    </a:p>
                    <a:p>
                      <a:pPr algn="ctr">
                        <a:spcAft>
                          <a:spcPts val="800"/>
                        </a:spcAft>
                      </a:pPr>
                      <a:r>
                        <a:rPr lang="de-DE" sz="1500" dirty="0">
                          <a:effectLst/>
                        </a:rPr>
                        <a:t>English class</a:t>
                      </a:r>
                    </a:p>
                  </a:txBody>
                  <a:tcPr marL="42941" marR="42941" marT="28627" marB="28627" anchor="ctr"/>
                </a:tc>
                <a:tc>
                  <a:txBody>
                    <a:bodyPr/>
                    <a:lstStyle/>
                    <a:p>
                      <a:pPr algn="ctr">
                        <a:spcAft>
                          <a:spcPts val="800"/>
                        </a:spcAft>
                      </a:pPr>
                      <a:r>
                        <a:rPr lang="de-DE" sz="1500" dirty="0">
                          <a:effectLst/>
                        </a:rPr>
                        <a:t> </a:t>
                      </a:r>
                    </a:p>
                    <a:p>
                      <a:pPr algn="ctr">
                        <a:spcAft>
                          <a:spcPts val="800"/>
                        </a:spcAft>
                      </a:pPr>
                      <a:r>
                        <a:rPr lang="de-DE" sz="1500" dirty="0">
                          <a:effectLst/>
                        </a:rPr>
                        <a:t>11f</a:t>
                      </a:r>
                    </a:p>
                    <a:p>
                      <a:pPr algn="ctr">
                        <a:spcAft>
                          <a:spcPts val="800"/>
                        </a:spcAft>
                      </a:pPr>
                      <a:r>
                        <a:rPr lang="de-DE" sz="1500" dirty="0">
                          <a:effectLst/>
                        </a:rPr>
                        <a:t> </a:t>
                      </a:r>
                    </a:p>
                  </a:txBody>
                  <a:tcPr marL="42941" marR="42941" marT="28627" marB="28627"/>
                </a:tc>
                <a:tc>
                  <a:txBody>
                    <a:bodyPr/>
                    <a:lstStyle/>
                    <a:p>
                      <a:pPr algn="ctr">
                        <a:spcAft>
                          <a:spcPts val="800"/>
                        </a:spcAft>
                      </a:pPr>
                      <a:r>
                        <a:rPr lang="de-DE" sz="1500" dirty="0">
                          <a:effectLst/>
                        </a:rPr>
                        <a:t>Frau Techau</a:t>
                      </a:r>
                    </a:p>
                  </a:txBody>
                  <a:tcPr marL="42941" marR="42941" marT="28627" marB="28627" anchor="ctr"/>
                </a:tc>
                <a:tc>
                  <a:txBody>
                    <a:bodyPr/>
                    <a:lstStyle/>
                    <a:p>
                      <a:pPr algn="ctr">
                        <a:spcAft>
                          <a:spcPts val="800"/>
                        </a:spcAft>
                      </a:pPr>
                      <a:r>
                        <a:rPr lang="de-DE" sz="1500" dirty="0">
                          <a:effectLst/>
                        </a:rPr>
                        <a:t> </a:t>
                      </a:r>
                    </a:p>
                    <a:p>
                      <a:pPr algn="ctr">
                        <a:spcAft>
                          <a:spcPts val="800"/>
                        </a:spcAft>
                      </a:pPr>
                      <a:r>
                        <a:rPr lang="de-DE" sz="1500" dirty="0">
                          <a:effectLst/>
                        </a:rPr>
                        <a:t>Zoe, Anastasia</a:t>
                      </a:r>
                    </a:p>
                  </a:txBody>
                  <a:tcPr marL="42941" marR="42941" marT="28627" marB="28627"/>
                </a:tc>
                <a:extLst>
                  <a:ext uri="{0D108BD9-81ED-4DB2-BD59-A6C34878D82A}">
                    <a16:rowId xmlns:a16="http://schemas.microsoft.com/office/drawing/2014/main" val="10001"/>
                  </a:ext>
                </a:extLst>
              </a:tr>
              <a:tr h="727555">
                <a:tc vMerge="1">
                  <a:txBody>
                    <a:bodyPr/>
                    <a:lstStyle/>
                    <a:p>
                      <a:endParaRPr lang="de-DE"/>
                    </a:p>
                  </a:txBody>
                  <a:tcPr/>
                </a:tc>
                <a:tc>
                  <a:txBody>
                    <a:bodyPr/>
                    <a:lstStyle/>
                    <a:p>
                      <a:pPr algn="ctr">
                        <a:spcAft>
                          <a:spcPts val="800"/>
                        </a:spcAft>
                      </a:pPr>
                      <a:r>
                        <a:rPr lang="de-DE" sz="1500" dirty="0">
                          <a:effectLst/>
                        </a:rPr>
                        <a:t> </a:t>
                      </a:r>
                    </a:p>
                    <a:p>
                      <a:pPr algn="ctr">
                        <a:spcAft>
                          <a:spcPts val="800"/>
                        </a:spcAft>
                      </a:pPr>
                      <a:r>
                        <a:rPr lang="de-DE" sz="1500" dirty="0">
                          <a:effectLst/>
                        </a:rPr>
                        <a:t>10e</a:t>
                      </a:r>
                    </a:p>
                  </a:txBody>
                  <a:tcPr marL="42941" marR="42941" marT="28627" marB="28627"/>
                </a:tc>
                <a:tc>
                  <a:txBody>
                    <a:bodyPr/>
                    <a:lstStyle/>
                    <a:p>
                      <a:pPr algn="ctr">
                        <a:spcAft>
                          <a:spcPts val="800"/>
                        </a:spcAft>
                      </a:pPr>
                      <a:r>
                        <a:rPr lang="de-DE" sz="1500" dirty="0">
                          <a:effectLst/>
                        </a:rPr>
                        <a:t>Frau Dahms</a:t>
                      </a:r>
                    </a:p>
                  </a:txBody>
                  <a:tcPr marL="42941" marR="42941" marT="28627" marB="28627" anchor="ctr"/>
                </a:tc>
                <a:tc>
                  <a:txBody>
                    <a:bodyPr/>
                    <a:lstStyle/>
                    <a:p>
                      <a:pPr algn="ctr">
                        <a:spcAft>
                          <a:spcPts val="800"/>
                        </a:spcAft>
                      </a:pPr>
                      <a:r>
                        <a:rPr lang="de-DE" sz="1500">
                          <a:effectLst/>
                        </a:rPr>
                        <a:t> </a:t>
                      </a:r>
                    </a:p>
                    <a:p>
                      <a:pPr algn="ctr">
                        <a:spcAft>
                          <a:spcPts val="800"/>
                        </a:spcAft>
                      </a:pPr>
                      <a:r>
                        <a:rPr lang="de-DE" sz="1500">
                          <a:effectLst/>
                        </a:rPr>
                        <a:t>Stefan, Lennart</a:t>
                      </a:r>
                    </a:p>
                  </a:txBody>
                  <a:tcPr marL="42941" marR="42941" marT="28627" marB="28627"/>
                </a:tc>
                <a:extLst>
                  <a:ext uri="{0D108BD9-81ED-4DB2-BD59-A6C34878D82A}">
                    <a16:rowId xmlns:a16="http://schemas.microsoft.com/office/drawing/2014/main" val="10002"/>
                  </a:ext>
                </a:extLst>
              </a:tr>
              <a:tr h="800975">
                <a:tc rowSpan="2">
                  <a:txBody>
                    <a:bodyPr/>
                    <a:lstStyle/>
                    <a:p>
                      <a:pPr algn="ctr">
                        <a:spcAft>
                          <a:spcPts val="800"/>
                        </a:spcAft>
                      </a:pPr>
                      <a:r>
                        <a:rPr lang="de-DE" sz="1500" dirty="0">
                          <a:effectLst/>
                        </a:rPr>
                        <a:t>Deutschstunde /</a:t>
                      </a:r>
                    </a:p>
                    <a:p>
                      <a:pPr algn="ctr">
                        <a:spcAft>
                          <a:spcPts val="800"/>
                        </a:spcAft>
                      </a:pPr>
                      <a:r>
                        <a:rPr lang="de-DE" sz="1500" dirty="0">
                          <a:effectLst/>
                        </a:rPr>
                        <a:t>German </a:t>
                      </a:r>
                      <a:r>
                        <a:rPr lang="en-US" sz="1500" noProof="0" dirty="0">
                          <a:effectLst/>
                        </a:rPr>
                        <a:t>class</a:t>
                      </a:r>
                    </a:p>
                  </a:txBody>
                  <a:tcPr marL="42941" marR="42941" marT="28627" marB="28627" anchor="ctr"/>
                </a:tc>
                <a:tc>
                  <a:txBody>
                    <a:bodyPr/>
                    <a:lstStyle/>
                    <a:p>
                      <a:pPr algn="ctr">
                        <a:spcAft>
                          <a:spcPts val="800"/>
                        </a:spcAft>
                      </a:pPr>
                      <a:r>
                        <a:rPr lang="de-DE" sz="1500">
                          <a:effectLst/>
                        </a:rPr>
                        <a:t> </a:t>
                      </a:r>
                    </a:p>
                    <a:p>
                      <a:pPr algn="ctr">
                        <a:spcAft>
                          <a:spcPts val="800"/>
                        </a:spcAft>
                      </a:pPr>
                      <a:r>
                        <a:rPr lang="de-DE" sz="1500">
                          <a:effectLst/>
                        </a:rPr>
                        <a:t>9a</a:t>
                      </a:r>
                    </a:p>
                    <a:p>
                      <a:pPr algn="ctr">
                        <a:spcAft>
                          <a:spcPts val="800"/>
                        </a:spcAft>
                      </a:pPr>
                      <a:r>
                        <a:rPr lang="de-DE" sz="1500">
                          <a:effectLst/>
                        </a:rPr>
                        <a:t> </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Herr Knebel</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Charlotte, Carolin, Chris</a:t>
                      </a:r>
                    </a:p>
                  </a:txBody>
                  <a:tcPr marL="42941" marR="42941" marT="28627" marB="28627"/>
                </a:tc>
                <a:extLst>
                  <a:ext uri="{0D108BD9-81ED-4DB2-BD59-A6C34878D82A}">
                    <a16:rowId xmlns:a16="http://schemas.microsoft.com/office/drawing/2014/main" val="10003"/>
                  </a:ext>
                </a:extLst>
              </a:tr>
              <a:tr h="800975">
                <a:tc vMerge="1">
                  <a:txBody>
                    <a:bodyPr/>
                    <a:lstStyle/>
                    <a:p>
                      <a:endParaRPr lang="de-DE"/>
                    </a:p>
                  </a:txBody>
                  <a:tcPr/>
                </a:tc>
                <a:tc>
                  <a:txBody>
                    <a:bodyPr/>
                    <a:lstStyle/>
                    <a:p>
                      <a:pPr algn="ctr">
                        <a:spcAft>
                          <a:spcPts val="800"/>
                        </a:spcAft>
                      </a:pPr>
                      <a:r>
                        <a:rPr lang="de-DE" sz="1500">
                          <a:effectLst/>
                        </a:rPr>
                        <a:t> </a:t>
                      </a:r>
                    </a:p>
                    <a:p>
                      <a:pPr algn="ctr">
                        <a:spcAft>
                          <a:spcPts val="800"/>
                        </a:spcAft>
                      </a:pPr>
                      <a:r>
                        <a:rPr lang="de-DE" sz="1500">
                          <a:effectLst/>
                        </a:rPr>
                        <a:t>8d/e</a:t>
                      </a:r>
                    </a:p>
                    <a:p>
                      <a:pPr algn="ctr">
                        <a:spcAft>
                          <a:spcPts val="800"/>
                        </a:spcAft>
                      </a:pPr>
                      <a:r>
                        <a:rPr lang="de-DE" sz="1500">
                          <a:effectLst/>
                        </a:rPr>
                        <a:t> </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Frau Techau</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Sofie, Marei</a:t>
                      </a:r>
                    </a:p>
                  </a:txBody>
                  <a:tcPr marL="42941" marR="42941" marT="28627" marB="28627"/>
                </a:tc>
                <a:extLst>
                  <a:ext uri="{0D108BD9-81ED-4DB2-BD59-A6C34878D82A}">
                    <a16:rowId xmlns:a16="http://schemas.microsoft.com/office/drawing/2014/main" val="10004"/>
                  </a:ext>
                </a:extLst>
              </a:tr>
              <a:tr h="800975">
                <a:tc rowSpan="2">
                  <a:txBody>
                    <a:bodyPr/>
                    <a:lstStyle/>
                    <a:p>
                      <a:pPr algn="ctr">
                        <a:spcAft>
                          <a:spcPts val="800"/>
                        </a:spcAft>
                      </a:pPr>
                      <a:r>
                        <a:rPr lang="de-DE" sz="1500" dirty="0">
                          <a:effectLst/>
                        </a:rPr>
                        <a:t>Muttersprache /</a:t>
                      </a:r>
                    </a:p>
                    <a:p>
                      <a:pPr algn="ctr">
                        <a:spcAft>
                          <a:spcPts val="800"/>
                        </a:spcAft>
                      </a:pPr>
                      <a:endParaRPr lang="en-GB" sz="1500" noProof="0" dirty="0">
                        <a:effectLst/>
                      </a:endParaRPr>
                    </a:p>
                  </a:txBody>
                  <a:tcPr marL="42941" marR="42941" marT="28627" marB="28627" anchor="ctr"/>
                </a:tc>
                <a:tc>
                  <a:txBody>
                    <a:bodyPr/>
                    <a:lstStyle/>
                    <a:p>
                      <a:pPr algn="ctr">
                        <a:spcAft>
                          <a:spcPts val="800"/>
                        </a:spcAft>
                      </a:pPr>
                      <a:r>
                        <a:rPr lang="de-DE" sz="1500">
                          <a:effectLst/>
                        </a:rPr>
                        <a:t> </a:t>
                      </a:r>
                    </a:p>
                    <a:p>
                      <a:pPr algn="ctr">
                        <a:spcAft>
                          <a:spcPts val="800"/>
                        </a:spcAft>
                      </a:pPr>
                      <a:r>
                        <a:rPr lang="de-DE" sz="1500">
                          <a:effectLst/>
                        </a:rPr>
                        <a:t>9e</a:t>
                      </a:r>
                    </a:p>
                    <a:p>
                      <a:pPr algn="ctr">
                        <a:spcAft>
                          <a:spcPts val="800"/>
                        </a:spcAft>
                      </a:pPr>
                      <a:r>
                        <a:rPr lang="de-DE" sz="1500">
                          <a:effectLst/>
                        </a:rPr>
                        <a:t> </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Frau Dahms</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Martin, Chiara, David</a:t>
                      </a:r>
                    </a:p>
                  </a:txBody>
                  <a:tcPr marL="42941" marR="42941" marT="28627" marB="28627"/>
                </a:tc>
                <a:extLst>
                  <a:ext uri="{0D108BD9-81ED-4DB2-BD59-A6C34878D82A}">
                    <a16:rowId xmlns:a16="http://schemas.microsoft.com/office/drawing/2014/main" val="10005"/>
                  </a:ext>
                </a:extLst>
              </a:tr>
              <a:tr h="639067">
                <a:tc vMerge="1">
                  <a:txBody>
                    <a:bodyPr/>
                    <a:lstStyle/>
                    <a:p>
                      <a:endParaRPr lang="de-DE"/>
                    </a:p>
                  </a:txBody>
                  <a:tcPr/>
                </a:tc>
                <a:tc>
                  <a:txBody>
                    <a:bodyPr/>
                    <a:lstStyle/>
                    <a:p>
                      <a:pPr algn="ctr">
                        <a:spcAft>
                          <a:spcPts val="800"/>
                        </a:spcAft>
                      </a:pPr>
                      <a:r>
                        <a:rPr lang="de-DE" sz="1500">
                          <a:effectLst/>
                        </a:rPr>
                        <a:t> </a:t>
                      </a:r>
                    </a:p>
                    <a:p>
                      <a:pPr algn="ctr">
                        <a:spcAft>
                          <a:spcPts val="800"/>
                        </a:spcAft>
                      </a:pPr>
                      <a:r>
                        <a:rPr lang="de-DE" sz="1500">
                          <a:effectLst/>
                        </a:rPr>
                        <a:t>10d/e</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Frau Techau</a:t>
                      </a:r>
                    </a:p>
                  </a:txBody>
                  <a:tcPr marL="42941" marR="42941" marT="28627" marB="28627"/>
                </a:tc>
                <a:tc>
                  <a:txBody>
                    <a:bodyPr/>
                    <a:lstStyle/>
                    <a:p>
                      <a:pPr algn="ctr">
                        <a:spcAft>
                          <a:spcPts val="800"/>
                        </a:spcAft>
                      </a:pPr>
                      <a:r>
                        <a:rPr lang="de-DE" sz="1500" dirty="0">
                          <a:effectLst/>
                        </a:rPr>
                        <a:t> </a:t>
                      </a:r>
                    </a:p>
                    <a:p>
                      <a:pPr algn="ctr">
                        <a:spcAft>
                          <a:spcPts val="800"/>
                        </a:spcAft>
                      </a:pPr>
                      <a:r>
                        <a:rPr lang="de-DE" sz="1500" dirty="0">
                          <a:effectLst/>
                        </a:rPr>
                        <a:t>Sara, Celina, Pia</a:t>
                      </a:r>
                    </a:p>
                  </a:txBody>
                  <a:tcPr marL="42941" marR="42941" marT="28627" marB="28627"/>
                </a:tc>
                <a:extLst>
                  <a:ext uri="{0D108BD9-81ED-4DB2-BD59-A6C34878D82A}">
                    <a16:rowId xmlns:a16="http://schemas.microsoft.com/office/drawing/2014/main" val="10006"/>
                  </a:ext>
                </a:extLst>
              </a:tr>
            </a:tbl>
          </a:graphicData>
        </a:graphic>
      </p:graphicFrame>
      <p:sp>
        <p:nvSpPr>
          <p:cNvPr id="5" name="Textfeld 4"/>
          <p:cNvSpPr txBox="1"/>
          <p:nvPr/>
        </p:nvSpPr>
        <p:spPr>
          <a:xfrm>
            <a:off x="290945" y="1050202"/>
            <a:ext cx="4969118" cy="1446550"/>
          </a:xfrm>
          <a:prstGeom prst="rect">
            <a:avLst/>
          </a:prstGeom>
          <a:noFill/>
        </p:spPr>
        <p:txBody>
          <a:bodyPr wrap="square" rtlCol="0">
            <a:spAutoFit/>
          </a:bodyPr>
          <a:lstStyle/>
          <a:p>
            <a:r>
              <a:rPr lang="de-DE" sz="4400" dirty="0"/>
              <a:t>Unterrichtsstunden / </a:t>
            </a:r>
            <a:r>
              <a:rPr lang="de-DE" sz="4400" dirty="0" err="1"/>
              <a:t>classes</a:t>
            </a:r>
            <a:endParaRPr lang="de-DE" sz="4400" dirty="0"/>
          </a:p>
        </p:txBody>
      </p:sp>
    </p:spTree>
    <p:extLst>
      <p:ext uri="{BB962C8B-B14F-4D97-AF65-F5344CB8AC3E}">
        <p14:creationId xmlns:p14="http://schemas.microsoft.com/office/powerpoint/2010/main" val="5696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60548">
            <a:off x="1284918" y="2878390"/>
            <a:ext cx="4461545" cy="32439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rot="561692">
            <a:off x="2052925" y="903603"/>
            <a:ext cx="9513277" cy="2092881"/>
          </a:xfrm>
          <a:prstGeom prst="rect">
            <a:avLst/>
          </a:prstGeom>
          <a:noFill/>
        </p:spPr>
        <p:txBody>
          <a:bodyPr wrap="square" rtlCol="0" anchor="t">
            <a:spAutoFit/>
          </a:bodyPr>
          <a:lstStyle/>
          <a:p>
            <a:r>
              <a:rPr lang="en-GB" sz="13000" dirty="0">
                <a:latin typeface="Comic Sans MS"/>
              </a:rPr>
              <a:t>Martin</a:t>
            </a:r>
          </a:p>
        </p:txBody>
      </p:sp>
      <p:sp>
        <p:nvSpPr>
          <p:cNvPr id="4" name="TextBox 3"/>
          <p:cNvSpPr txBox="1"/>
          <p:nvPr/>
        </p:nvSpPr>
        <p:spPr>
          <a:xfrm>
            <a:off x="6109486" y="2715488"/>
            <a:ext cx="5695418" cy="3108543"/>
          </a:xfrm>
          <a:prstGeom prst="rect">
            <a:avLst/>
          </a:prstGeom>
          <a:noFill/>
        </p:spPr>
        <p:txBody>
          <a:bodyPr wrap="square" rtlCol="0" anchor="t">
            <a:spAutoFit/>
          </a:bodyPr>
          <a:lstStyle/>
          <a:p>
            <a:r>
              <a:rPr lang="en-GB" sz="2800" dirty="0">
                <a:latin typeface="Comic Sans MS"/>
              </a:rPr>
              <a:t>- Age: 16</a:t>
            </a:r>
          </a:p>
          <a:p>
            <a:r>
              <a:rPr lang="en-GB" sz="2800" dirty="0">
                <a:latin typeface="Comic Sans MS"/>
              </a:rPr>
              <a:t>- Zodiac Sign: Taurus</a:t>
            </a:r>
          </a:p>
          <a:p>
            <a:r>
              <a:rPr lang="en-GB" sz="2800" dirty="0">
                <a:latin typeface="Comic Sans MS"/>
              </a:rPr>
              <a:t>- Hobbies: playing the guitar, dancing, spending time with friends, crazy construction projects</a:t>
            </a:r>
          </a:p>
          <a:p>
            <a:r>
              <a:rPr lang="en-GB" sz="2800" dirty="0">
                <a:latin typeface="Comic Sans MS"/>
              </a:rPr>
              <a:t>- Favourite colour: green</a:t>
            </a:r>
          </a:p>
        </p:txBody>
      </p:sp>
    </p:spTree>
    <p:extLst>
      <p:ext uri="{BB962C8B-B14F-4D97-AF65-F5344CB8AC3E}">
        <p14:creationId xmlns:p14="http://schemas.microsoft.com/office/powerpoint/2010/main" val="2698191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pic>
        <p:nvPicPr>
          <p:cNvPr id="4" name="Inhaltsplatzhalt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4744" y="805006"/>
            <a:ext cx="4235788" cy="3178829"/>
          </a:xfrm>
        </p:spPr>
      </p:pic>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7758821" y="1575303"/>
            <a:ext cx="4218434" cy="2554545"/>
          </a:xfrm>
          <a:prstGeom prst="rect">
            <a:avLst/>
          </a:prstGeom>
          <a:noFill/>
        </p:spPr>
        <p:txBody>
          <a:bodyPr wrap="square" rtlCol="0">
            <a:spAutoFit/>
          </a:bodyPr>
          <a:lstStyle/>
          <a:p>
            <a:r>
              <a:rPr lang="de-DE" sz="3200" dirty="0"/>
              <a:t>Buch: Brave New World</a:t>
            </a:r>
          </a:p>
          <a:p>
            <a:r>
              <a:rPr lang="de-DE" sz="3200" dirty="0"/>
              <a:t>Book: Brave New World</a:t>
            </a:r>
          </a:p>
          <a:p>
            <a:endParaRPr lang="de-DE" sz="3200" dirty="0"/>
          </a:p>
          <a:p>
            <a:r>
              <a:rPr lang="de-DE" sz="3200" dirty="0">
                <a:solidFill>
                  <a:schemeClr val="accent4">
                    <a:lumMod val="60000"/>
                    <a:lumOff val="40000"/>
                  </a:schemeClr>
                </a:solidFill>
              </a:rPr>
              <a:t>Englischstunde/</a:t>
            </a:r>
          </a:p>
          <a:p>
            <a:r>
              <a:rPr lang="de-DE" sz="3200" dirty="0">
                <a:solidFill>
                  <a:schemeClr val="accent4">
                    <a:lumMod val="60000"/>
                    <a:lumOff val="40000"/>
                  </a:schemeClr>
                </a:solidFill>
              </a:rPr>
              <a:t>English class</a:t>
            </a:r>
          </a:p>
        </p:txBody>
      </p:sp>
      <p:cxnSp>
        <p:nvCxnSpPr>
          <p:cNvPr id="7" name="Gerader Verbinder 6"/>
          <p:cNvCxnSpPr>
            <a:stCxn id="5" idx="1"/>
          </p:cNvCxnSpPr>
          <p:nvPr/>
        </p:nvCxnSpPr>
        <p:spPr>
          <a:xfrm>
            <a:off x="7758821" y="2852576"/>
            <a:ext cx="4218433" cy="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Grafik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21784" y="4040696"/>
            <a:ext cx="6000148" cy="2695082"/>
          </a:xfrm>
          <a:prstGeom prst="rect">
            <a:avLst/>
          </a:prstGeom>
        </p:spPr>
      </p:pic>
    </p:spTree>
    <p:extLst>
      <p:ext uri="{BB962C8B-B14F-4D97-AF65-F5344CB8AC3E}">
        <p14:creationId xmlns:p14="http://schemas.microsoft.com/office/powerpoint/2010/main" val="271011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7758821" y="1575303"/>
            <a:ext cx="4218434" cy="2554545"/>
          </a:xfrm>
          <a:prstGeom prst="rect">
            <a:avLst/>
          </a:prstGeom>
          <a:noFill/>
        </p:spPr>
        <p:txBody>
          <a:bodyPr wrap="square" rtlCol="0">
            <a:spAutoFit/>
          </a:bodyPr>
          <a:lstStyle/>
          <a:p>
            <a:r>
              <a:rPr lang="de-DE" sz="3200" dirty="0"/>
              <a:t>Buch: Black Out</a:t>
            </a:r>
          </a:p>
          <a:p>
            <a:r>
              <a:rPr lang="de-DE" sz="3200" dirty="0"/>
              <a:t>Book: Black Out</a:t>
            </a:r>
          </a:p>
          <a:p>
            <a:endParaRPr lang="de-DE" sz="3200" dirty="0"/>
          </a:p>
          <a:p>
            <a:r>
              <a:rPr lang="de-DE" sz="3200" dirty="0">
                <a:solidFill>
                  <a:schemeClr val="accent4">
                    <a:lumMod val="60000"/>
                    <a:lumOff val="40000"/>
                  </a:schemeClr>
                </a:solidFill>
              </a:rPr>
              <a:t>Deutschstunde/</a:t>
            </a:r>
          </a:p>
          <a:p>
            <a:r>
              <a:rPr lang="de-DE" sz="3200" dirty="0">
                <a:solidFill>
                  <a:schemeClr val="accent4">
                    <a:lumMod val="60000"/>
                    <a:lumOff val="40000"/>
                  </a:schemeClr>
                </a:solidFill>
              </a:rPr>
              <a:t>German class</a:t>
            </a:r>
          </a:p>
        </p:txBody>
      </p:sp>
      <p:cxnSp>
        <p:nvCxnSpPr>
          <p:cNvPr id="6" name="Gerader Verbinder 5"/>
          <p:cNvCxnSpPr/>
          <p:nvPr/>
        </p:nvCxnSpPr>
        <p:spPr>
          <a:xfrm>
            <a:off x="7758821" y="2852576"/>
            <a:ext cx="4218433" cy="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Grafik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744" y="923843"/>
            <a:ext cx="4272002" cy="3206005"/>
          </a:xfrm>
          <a:prstGeom prst="rect">
            <a:avLst/>
          </a:prstGeom>
        </p:spPr>
      </p:pic>
      <p:pic>
        <p:nvPicPr>
          <p:cNvPr id="7" name="Grafik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787864" y="3633826"/>
            <a:ext cx="3111248" cy="2949050"/>
          </a:xfrm>
          <a:prstGeom prst="rect">
            <a:avLst/>
          </a:prstGeom>
        </p:spPr>
      </p:pic>
    </p:spTree>
    <p:extLst>
      <p:ext uri="{BB962C8B-B14F-4D97-AF65-F5344CB8AC3E}">
        <p14:creationId xmlns:p14="http://schemas.microsoft.com/office/powerpoint/2010/main" val="18640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feld 4"/>
          <p:cNvSpPr txBox="1"/>
          <p:nvPr/>
        </p:nvSpPr>
        <p:spPr>
          <a:xfrm>
            <a:off x="7758821" y="1575303"/>
            <a:ext cx="4218434" cy="3539430"/>
          </a:xfrm>
          <a:prstGeom prst="rect">
            <a:avLst/>
          </a:prstGeom>
          <a:noFill/>
        </p:spPr>
        <p:txBody>
          <a:bodyPr wrap="square" rtlCol="0">
            <a:spAutoFit/>
          </a:bodyPr>
          <a:lstStyle/>
          <a:p>
            <a:r>
              <a:rPr lang="de-DE" sz="3200" dirty="0"/>
              <a:t>Buch: Die verlorene Ehre der Katharina Blum</a:t>
            </a:r>
          </a:p>
          <a:p>
            <a:r>
              <a:rPr lang="de-DE" sz="3200" dirty="0"/>
              <a:t>Book: The lost </a:t>
            </a:r>
            <a:r>
              <a:rPr lang="de-DE" sz="3200" dirty="0" err="1"/>
              <a:t>honour</a:t>
            </a:r>
            <a:r>
              <a:rPr lang="de-DE" sz="3200" dirty="0"/>
              <a:t> </a:t>
            </a:r>
            <a:r>
              <a:rPr lang="de-DE" sz="3200" dirty="0" err="1"/>
              <a:t>of</a:t>
            </a:r>
            <a:r>
              <a:rPr lang="de-DE" sz="3200" dirty="0"/>
              <a:t> Katharina Blum</a:t>
            </a:r>
          </a:p>
          <a:p>
            <a:endParaRPr lang="de-DE" sz="3200" dirty="0"/>
          </a:p>
          <a:p>
            <a:r>
              <a:rPr lang="de-DE" sz="3200" dirty="0">
                <a:solidFill>
                  <a:schemeClr val="accent4">
                    <a:lumMod val="60000"/>
                    <a:lumOff val="40000"/>
                  </a:schemeClr>
                </a:solidFill>
              </a:rPr>
              <a:t>Muttersprache/</a:t>
            </a:r>
          </a:p>
          <a:p>
            <a:r>
              <a:rPr lang="de-DE" sz="3200" dirty="0">
                <a:solidFill>
                  <a:schemeClr val="accent4">
                    <a:lumMod val="60000"/>
                    <a:lumOff val="40000"/>
                  </a:schemeClr>
                </a:solidFill>
              </a:rPr>
              <a:t>Mother </a:t>
            </a:r>
            <a:r>
              <a:rPr lang="de-DE" sz="3200" dirty="0" err="1">
                <a:solidFill>
                  <a:schemeClr val="accent4">
                    <a:lumMod val="60000"/>
                    <a:lumOff val="40000"/>
                  </a:schemeClr>
                </a:solidFill>
              </a:rPr>
              <a:t>tongue</a:t>
            </a:r>
            <a:endParaRPr lang="de-DE" sz="3200" dirty="0">
              <a:solidFill>
                <a:schemeClr val="accent4">
                  <a:lumMod val="60000"/>
                  <a:lumOff val="40000"/>
                </a:schemeClr>
              </a:solidFill>
            </a:endParaRPr>
          </a:p>
        </p:txBody>
      </p:sp>
      <p:pic>
        <p:nvPicPr>
          <p:cNvPr id="6" name="Grafik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0944" y="972271"/>
            <a:ext cx="7245577" cy="5437581"/>
          </a:xfrm>
          <a:prstGeom prst="rect">
            <a:avLst/>
          </a:prstGeom>
        </p:spPr>
      </p:pic>
      <p:cxnSp>
        <p:nvCxnSpPr>
          <p:cNvPr id="8" name="Gerader Verbinder 7"/>
          <p:cNvCxnSpPr/>
          <p:nvPr/>
        </p:nvCxnSpPr>
        <p:spPr>
          <a:xfrm>
            <a:off x="7758822" y="3848457"/>
            <a:ext cx="4218433" cy="3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9248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0945" y="290310"/>
            <a:ext cx="8170025" cy="233391"/>
          </a:xfrm>
        </p:spPr>
        <p:txBody>
          <a:bodyPr>
            <a:noAutofit/>
          </a:bodyPr>
          <a:lstStyle/>
          <a:p>
            <a:r>
              <a:rPr lang="de-DE" sz="2400" dirty="0"/>
              <a:t>Review </a:t>
            </a:r>
            <a:r>
              <a:rPr lang="de-DE" sz="2400" dirty="0" err="1"/>
              <a:t>of</a:t>
            </a:r>
            <a:r>
              <a:rPr lang="de-DE" sz="2400" dirty="0"/>
              <a:t> </a:t>
            </a:r>
            <a:r>
              <a:rPr lang="de-DE" sz="2400" dirty="0" err="1"/>
              <a:t>our</a:t>
            </a:r>
            <a:r>
              <a:rPr lang="de-DE" sz="2400" dirty="0"/>
              <a:t> </a:t>
            </a:r>
            <a:r>
              <a:rPr lang="de-DE" sz="2400" dirty="0" err="1"/>
              <a:t>work</a:t>
            </a:r>
            <a:r>
              <a:rPr lang="de-DE" sz="2400" dirty="0"/>
              <a:t> – </a:t>
            </a:r>
            <a:r>
              <a:rPr lang="de-DE" sz="2400" dirty="0" err="1"/>
              <a:t>third</a:t>
            </a:r>
            <a:r>
              <a:rPr lang="de-DE" sz="2400" dirty="0"/>
              <a:t> </a:t>
            </a:r>
            <a:r>
              <a:rPr lang="de-DE" sz="2400" dirty="0" err="1"/>
              <a:t>reading-campaign</a:t>
            </a:r>
            <a:endParaRPr lang="de-DE" sz="2400" dirty="0"/>
          </a:p>
        </p:txBody>
      </p:sp>
      <p:sp>
        <p:nvSpPr>
          <p:cNvPr id="3" name="Inhaltsplatzhalter 2"/>
          <p:cNvSpPr>
            <a:spLocks noGrp="1"/>
          </p:cNvSpPr>
          <p:nvPr>
            <p:ph idx="1"/>
          </p:nvPr>
        </p:nvSpPr>
        <p:spPr/>
        <p:txBody>
          <a:bodyPr/>
          <a:lstStyle/>
          <a:p>
            <a:pPr marL="0" indent="0">
              <a:buNone/>
            </a:pPr>
            <a:r>
              <a:rPr lang="de-DE" sz="9600" dirty="0" err="1">
                <a:solidFill>
                  <a:schemeClr val="accent4">
                    <a:lumMod val="60000"/>
                    <a:lumOff val="40000"/>
                  </a:schemeClr>
                </a:solidFill>
              </a:rPr>
              <a:t>Thank</a:t>
            </a:r>
            <a:r>
              <a:rPr lang="de-DE" sz="9600" dirty="0">
                <a:solidFill>
                  <a:schemeClr val="accent4">
                    <a:lumMod val="60000"/>
                    <a:lumOff val="40000"/>
                  </a:schemeClr>
                </a:solidFill>
              </a:rPr>
              <a:t> </a:t>
            </a:r>
            <a:r>
              <a:rPr lang="de-DE" sz="9600" dirty="0" err="1">
                <a:solidFill>
                  <a:schemeClr val="accent4">
                    <a:lumMod val="60000"/>
                    <a:lumOff val="40000"/>
                  </a:schemeClr>
                </a:solidFill>
              </a:rPr>
              <a:t>you</a:t>
            </a:r>
            <a:r>
              <a:rPr lang="de-DE" sz="9600" dirty="0">
                <a:solidFill>
                  <a:schemeClr val="accent4">
                    <a:lumMod val="60000"/>
                    <a:lumOff val="40000"/>
                  </a:schemeClr>
                </a:solidFill>
              </a:rPr>
              <a:t> </a:t>
            </a:r>
            <a:r>
              <a:rPr lang="de-DE" sz="9600" dirty="0" err="1">
                <a:solidFill>
                  <a:schemeClr val="accent4">
                    <a:lumMod val="60000"/>
                    <a:lumOff val="40000"/>
                  </a:schemeClr>
                </a:solidFill>
              </a:rPr>
              <a:t>for</a:t>
            </a:r>
            <a:r>
              <a:rPr lang="de-DE" sz="9600" dirty="0">
                <a:solidFill>
                  <a:schemeClr val="accent4">
                    <a:lumMod val="60000"/>
                    <a:lumOff val="40000"/>
                  </a:schemeClr>
                </a:solidFill>
              </a:rPr>
              <a:t> </a:t>
            </a:r>
            <a:r>
              <a:rPr lang="de-DE" sz="9600" dirty="0" err="1">
                <a:solidFill>
                  <a:schemeClr val="accent4">
                    <a:lumMod val="60000"/>
                    <a:lumOff val="40000"/>
                  </a:schemeClr>
                </a:solidFill>
              </a:rPr>
              <a:t>your</a:t>
            </a:r>
            <a:r>
              <a:rPr lang="de-DE" sz="9600" dirty="0">
                <a:solidFill>
                  <a:schemeClr val="accent4">
                    <a:lumMod val="60000"/>
                    <a:lumOff val="40000"/>
                  </a:schemeClr>
                </a:solidFill>
              </a:rPr>
              <a:t> </a:t>
            </a:r>
            <a:r>
              <a:rPr lang="de-DE" sz="9600" dirty="0" err="1">
                <a:solidFill>
                  <a:schemeClr val="accent4">
                    <a:lumMod val="60000"/>
                    <a:lumOff val="40000"/>
                  </a:schemeClr>
                </a:solidFill>
              </a:rPr>
              <a:t>attention</a:t>
            </a:r>
            <a:endParaRPr lang="de-DE" sz="9600" dirty="0">
              <a:solidFill>
                <a:schemeClr val="accent4">
                  <a:lumMod val="60000"/>
                  <a:lumOff val="40000"/>
                </a:schemeClr>
              </a:solidFill>
            </a:endParaRPr>
          </a:p>
          <a:p>
            <a:pPr marL="0" indent="0">
              <a:buNone/>
            </a:pPr>
            <a:r>
              <a:rPr lang="de-DE" sz="4400" dirty="0"/>
              <a:t>- Danke für eure Aufmerksamkeit</a:t>
            </a:r>
          </a:p>
        </p:txBody>
      </p:sp>
      <p:cxnSp>
        <p:nvCxnSpPr>
          <p:cNvPr id="9" name="Gerader Verbinder 8"/>
          <p:cNvCxnSpPr/>
          <p:nvPr/>
        </p:nvCxnSpPr>
        <p:spPr>
          <a:xfrm>
            <a:off x="214744" y="747828"/>
            <a:ext cx="11762511" cy="3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824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027453">
            <a:off x="6298357" y="1855882"/>
            <a:ext cx="4868697" cy="36667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rot="21344666">
            <a:off x="523041" y="297249"/>
            <a:ext cx="6145823" cy="1631216"/>
          </a:xfrm>
          <a:prstGeom prst="rect">
            <a:avLst/>
          </a:prstGeom>
          <a:noFill/>
        </p:spPr>
        <p:txBody>
          <a:bodyPr wrap="square" rtlCol="0">
            <a:spAutoFit/>
          </a:bodyPr>
          <a:lstStyle/>
          <a:p>
            <a:r>
              <a:rPr lang="en-GB" sz="10000" dirty="0">
                <a:latin typeface="+mj-lt"/>
                <a:cs typeface="Calibri" panose="020F0502020204030204" pitchFamily="34" charset="0"/>
              </a:rPr>
              <a:t>A</a:t>
            </a:r>
          </a:p>
        </p:txBody>
      </p:sp>
      <p:sp>
        <p:nvSpPr>
          <p:cNvPr id="4" name="TextBox 3"/>
          <p:cNvSpPr txBox="1"/>
          <p:nvPr/>
        </p:nvSpPr>
        <p:spPr>
          <a:xfrm rot="327697">
            <a:off x="1453851" y="543698"/>
            <a:ext cx="879231" cy="1631216"/>
          </a:xfrm>
          <a:prstGeom prst="rect">
            <a:avLst/>
          </a:prstGeom>
          <a:noFill/>
        </p:spPr>
        <p:txBody>
          <a:bodyPr wrap="square" rtlCol="0">
            <a:spAutoFit/>
          </a:bodyPr>
          <a:lstStyle/>
          <a:p>
            <a:r>
              <a:rPr lang="en-GB" sz="10000" dirty="0">
                <a:latin typeface="+mj-lt"/>
                <a:cs typeface="Calibri" panose="020F0502020204030204" pitchFamily="34" charset="0"/>
              </a:rPr>
              <a:t>n</a:t>
            </a:r>
          </a:p>
        </p:txBody>
      </p:sp>
      <p:sp>
        <p:nvSpPr>
          <p:cNvPr id="5" name="TextBox 4"/>
          <p:cNvSpPr txBox="1"/>
          <p:nvPr/>
        </p:nvSpPr>
        <p:spPr>
          <a:xfrm>
            <a:off x="3770088" y="630814"/>
            <a:ext cx="589085" cy="1631216"/>
          </a:xfrm>
          <a:prstGeom prst="rect">
            <a:avLst/>
          </a:prstGeom>
          <a:noFill/>
        </p:spPr>
        <p:txBody>
          <a:bodyPr wrap="square" rtlCol="0">
            <a:spAutoFit/>
          </a:bodyPr>
          <a:lstStyle/>
          <a:p>
            <a:r>
              <a:rPr lang="en-GB" sz="10000" dirty="0">
                <a:latin typeface="+mj-lt"/>
                <a:cs typeface="Calibri" panose="020F0502020204030204" pitchFamily="34" charset="0"/>
              </a:rPr>
              <a:t>a</a:t>
            </a:r>
          </a:p>
        </p:txBody>
      </p:sp>
      <p:sp>
        <p:nvSpPr>
          <p:cNvPr id="6" name="TextBox 5"/>
          <p:cNvSpPr txBox="1"/>
          <p:nvPr/>
        </p:nvSpPr>
        <p:spPr>
          <a:xfrm rot="567671">
            <a:off x="4372209" y="631302"/>
            <a:ext cx="745931" cy="1631216"/>
          </a:xfrm>
          <a:prstGeom prst="rect">
            <a:avLst/>
          </a:prstGeom>
          <a:noFill/>
        </p:spPr>
        <p:txBody>
          <a:bodyPr wrap="square" rtlCol="0">
            <a:spAutoFit/>
          </a:bodyPr>
          <a:lstStyle/>
          <a:p>
            <a:r>
              <a:rPr lang="en-GB" sz="10000" dirty="0">
                <a:latin typeface="+mj-lt"/>
                <a:cs typeface="Calibri" panose="020F0502020204030204" pitchFamily="34" charset="0"/>
              </a:rPr>
              <a:t>s</a:t>
            </a:r>
          </a:p>
        </p:txBody>
      </p:sp>
      <p:sp>
        <p:nvSpPr>
          <p:cNvPr id="7" name="TextBox 6"/>
          <p:cNvSpPr txBox="1"/>
          <p:nvPr/>
        </p:nvSpPr>
        <p:spPr>
          <a:xfrm rot="584391">
            <a:off x="3323303" y="590276"/>
            <a:ext cx="612972" cy="1569660"/>
          </a:xfrm>
          <a:prstGeom prst="rect">
            <a:avLst/>
          </a:prstGeom>
          <a:noFill/>
        </p:spPr>
        <p:txBody>
          <a:bodyPr wrap="square" rtlCol="0">
            <a:spAutoFit/>
          </a:bodyPr>
          <a:lstStyle/>
          <a:p>
            <a:r>
              <a:rPr lang="en-GB" sz="9600" dirty="0">
                <a:latin typeface="+mj-lt"/>
                <a:cs typeface="Calibri" panose="020F0502020204030204" pitchFamily="34" charset="0"/>
              </a:rPr>
              <a:t>t</a:t>
            </a:r>
          </a:p>
        </p:txBody>
      </p:sp>
      <p:sp>
        <p:nvSpPr>
          <p:cNvPr id="8" name="TextBox 7"/>
          <p:cNvSpPr txBox="1"/>
          <p:nvPr/>
        </p:nvSpPr>
        <p:spPr>
          <a:xfrm rot="20847277">
            <a:off x="2137888" y="426903"/>
            <a:ext cx="1247929" cy="1631216"/>
          </a:xfrm>
          <a:prstGeom prst="rect">
            <a:avLst/>
          </a:prstGeom>
          <a:noFill/>
        </p:spPr>
        <p:txBody>
          <a:bodyPr wrap="square" rtlCol="0">
            <a:spAutoFit/>
          </a:bodyPr>
          <a:lstStyle/>
          <a:p>
            <a:r>
              <a:rPr lang="en-GB" sz="10000" dirty="0">
                <a:latin typeface="+mj-lt"/>
                <a:cs typeface="Calibri" panose="020F0502020204030204" pitchFamily="34" charset="0"/>
              </a:rPr>
              <a:t>a</a:t>
            </a:r>
          </a:p>
        </p:txBody>
      </p:sp>
      <p:sp>
        <p:nvSpPr>
          <p:cNvPr id="9" name="TextBox 8"/>
          <p:cNvSpPr txBox="1"/>
          <p:nvPr/>
        </p:nvSpPr>
        <p:spPr>
          <a:xfrm>
            <a:off x="2755975" y="662080"/>
            <a:ext cx="785419" cy="1631216"/>
          </a:xfrm>
          <a:prstGeom prst="rect">
            <a:avLst/>
          </a:prstGeom>
          <a:noFill/>
        </p:spPr>
        <p:txBody>
          <a:bodyPr wrap="square" rtlCol="0">
            <a:spAutoFit/>
          </a:bodyPr>
          <a:lstStyle/>
          <a:p>
            <a:r>
              <a:rPr lang="en-GB" sz="10000" dirty="0">
                <a:latin typeface="+mj-lt"/>
                <a:cs typeface="Calibri" panose="020F0502020204030204" pitchFamily="34" charset="0"/>
              </a:rPr>
              <a:t>s</a:t>
            </a:r>
          </a:p>
        </p:txBody>
      </p:sp>
      <p:sp>
        <p:nvSpPr>
          <p:cNvPr id="10" name="TextBox 9"/>
          <p:cNvSpPr txBox="1"/>
          <p:nvPr/>
        </p:nvSpPr>
        <p:spPr>
          <a:xfrm rot="392400">
            <a:off x="4869735" y="722816"/>
            <a:ext cx="1156189" cy="1569660"/>
          </a:xfrm>
          <a:prstGeom prst="rect">
            <a:avLst/>
          </a:prstGeom>
          <a:noFill/>
        </p:spPr>
        <p:txBody>
          <a:bodyPr wrap="square" rtlCol="0">
            <a:spAutoFit/>
          </a:bodyPr>
          <a:lstStyle/>
          <a:p>
            <a:r>
              <a:rPr lang="en-GB" sz="9600" dirty="0" err="1">
                <a:latin typeface="+mj-lt"/>
                <a:cs typeface="Calibri" panose="020F0502020204030204" pitchFamily="34" charset="0"/>
              </a:rPr>
              <a:t>i</a:t>
            </a:r>
            <a:endParaRPr lang="en-GB" sz="9600" dirty="0">
              <a:latin typeface="+mj-lt"/>
              <a:cs typeface="Calibri" panose="020F0502020204030204" pitchFamily="34" charset="0"/>
            </a:endParaRPr>
          </a:p>
        </p:txBody>
      </p:sp>
      <p:sp>
        <p:nvSpPr>
          <p:cNvPr id="11" name="TextBox 10"/>
          <p:cNvSpPr txBox="1"/>
          <p:nvPr/>
        </p:nvSpPr>
        <p:spPr>
          <a:xfrm>
            <a:off x="5291521" y="569258"/>
            <a:ext cx="1473176" cy="1631216"/>
          </a:xfrm>
          <a:prstGeom prst="rect">
            <a:avLst/>
          </a:prstGeom>
          <a:noFill/>
        </p:spPr>
        <p:txBody>
          <a:bodyPr wrap="square" rtlCol="0">
            <a:spAutoFit/>
          </a:bodyPr>
          <a:lstStyle/>
          <a:p>
            <a:r>
              <a:rPr lang="en-GB" sz="10000" dirty="0">
                <a:latin typeface="+mj-lt"/>
                <a:cs typeface="Calibri" panose="020F0502020204030204" pitchFamily="34" charset="0"/>
              </a:rPr>
              <a:t>a</a:t>
            </a:r>
          </a:p>
        </p:txBody>
      </p:sp>
      <p:sp>
        <p:nvSpPr>
          <p:cNvPr id="12" name="TextBox 11"/>
          <p:cNvSpPr txBox="1"/>
          <p:nvPr/>
        </p:nvSpPr>
        <p:spPr>
          <a:xfrm>
            <a:off x="710854" y="2348688"/>
            <a:ext cx="5662513" cy="2246769"/>
          </a:xfrm>
          <a:prstGeom prst="rect">
            <a:avLst/>
          </a:prstGeom>
          <a:noFill/>
        </p:spPr>
        <p:txBody>
          <a:bodyPr wrap="square" rtlCol="0" anchor="t">
            <a:spAutoFit/>
          </a:bodyPr>
          <a:lstStyle/>
          <a:p>
            <a:r>
              <a:rPr lang="en-GB" sz="2800" dirty="0"/>
              <a:t>- Age: 16</a:t>
            </a:r>
          </a:p>
          <a:p>
            <a:r>
              <a:rPr lang="en-GB" sz="2800" dirty="0"/>
              <a:t>- Zodiac Sign: Taurus</a:t>
            </a:r>
          </a:p>
          <a:p>
            <a:r>
              <a:rPr lang="en-GB" sz="2800" dirty="0"/>
              <a:t>- Hobbies: playing the piano,</a:t>
            </a:r>
          </a:p>
          <a:p>
            <a:r>
              <a:rPr lang="en-GB" sz="2800" dirty="0">
                <a:solidFill>
                  <a:schemeClr val="bg1"/>
                </a:solidFill>
              </a:rPr>
              <a:t>.</a:t>
            </a:r>
            <a:r>
              <a:rPr lang="en-GB" sz="2800" dirty="0"/>
              <a:t>playing badminton, drawing</a:t>
            </a:r>
            <a:endParaRPr lang="en-GB"/>
          </a:p>
          <a:p>
            <a:r>
              <a:rPr lang="en-GB" sz="2800" dirty="0"/>
              <a:t>- Favourite colour: teal</a:t>
            </a:r>
          </a:p>
        </p:txBody>
      </p:sp>
    </p:spTree>
    <p:extLst>
      <p:ext uri="{BB962C8B-B14F-4D97-AF65-F5344CB8AC3E}">
        <p14:creationId xmlns:p14="http://schemas.microsoft.com/office/powerpoint/2010/main" val="107120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77421">
            <a:off x="8203975" y="891392"/>
            <a:ext cx="2907245" cy="3876327"/>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rot="21346764">
            <a:off x="1881484" y="793797"/>
            <a:ext cx="8001001" cy="2092881"/>
          </a:xfrm>
          <a:prstGeom prst="rect">
            <a:avLst/>
          </a:prstGeom>
          <a:noFill/>
        </p:spPr>
        <p:txBody>
          <a:bodyPr wrap="square" rtlCol="0">
            <a:spAutoFit/>
          </a:bodyPr>
          <a:lstStyle/>
          <a:p>
            <a:r>
              <a:rPr lang="en-GB" sz="13000" dirty="0"/>
              <a:t>C a r o </a:t>
            </a:r>
          </a:p>
        </p:txBody>
      </p:sp>
      <p:sp>
        <p:nvSpPr>
          <p:cNvPr id="4" name="TextBox 3"/>
          <p:cNvSpPr txBox="1"/>
          <p:nvPr/>
        </p:nvSpPr>
        <p:spPr>
          <a:xfrm>
            <a:off x="694894" y="3550506"/>
            <a:ext cx="7205522" cy="2554545"/>
          </a:xfrm>
          <a:prstGeom prst="rect">
            <a:avLst/>
          </a:prstGeom>
          <a:noFill/>
        </p:spPr>
        <p:txBody>
          <a:bodyPr wrap="square" rtlCol="0" anchor="t">
            <a:spAutoFit/>
          </a:bodyPr>
          <a:lstStyle/>
          <a:p>
            <a:pPr marL="285750" indent="-285750">
              <a:buFontTx/>
              <a:buChar char="-"/>
            </a:pPr>
            <a:r>
              <a:rPr lang="en-GB" sz="3200" dirty="0"/>
              <a:t>Age: 16</a:t>
            </a:r>
          </a:p>
          <a:p>
            <a:pPr marL="285750" indent="-285750">
              <a:buFontTx/>
              <a:buChar char="-"/>
            </a:pPr>
            <a:r>
              <a:rPr lang="en-GB" sz="3200" dirty="0"/>
              <a:t>Zodiac sign: Cancer</a:t>
            </a:r>
          </a:p>
          <a:p>
            <a:pPr marL="285750" indent="-285750">
              <a:buFontTx/>
              <a:buChar char="-"/>
            </a:pPr>
            <a:r>
              <a:rPr lang="en-GB" sz="3200" dirty="0"/>
              <a:t>Hobbies: 	dancing, cooking, </a:t>
            </a:r>
            <a:br>
              <a:rPr lang="en-GB" sz="3200" dirty="0"/>
            </a:br>
            <a:r>
              <a:rPr lang="en-GB" sz="3200" dirty="0"/>
              <a:t>spending time with friends</a:t>
            </a:r>
            <a:endParaRPr lang="en-GB"/>
          </a:p>
          <a:p>
            <a:pPr marL="285750" indent="-285750">
              <a:buFontTx/>
              <a:buChar char="-"/>
            </a:pPr>
            <a:r>
              <a:rPr lang="en-GB" sz="3200" dirty="0"/>
              <a:t>Favourite colour: blue</a:t>
            </a:r>
          </a:p>
        </p:txBody>
      </p:sp>
    </p:spTree>
    <p:extLst>
      <p:ext uri="{BB962C8B-B14F-4D97-AF65-F5344CB8AC3E}">
        <p14:creationId xmlns:p14="http://schemas.microsoft.com/office/powerpoint/2010/main" val="2056636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773985">
            <a:off x="466569" y="677533"/>
            <a:ext cx="4681212" cy="3397654"/>
          </a:xfrm>
          <a:prstGeom prst="rect">
            <a:avLst/>
          </a:prstGeom>
          <a:solidFill>
            <a:srgbClr val="FFFFFF">
              <a:shade val="85000"/>
            </a:srgbClr>
          </a:solidFill>
          <a:ln w="88900" cap="sq">
            <a:solidFill>
              <a:srgbClr val="FFFFFF"/>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514414" y="901688"/>
            <a:ext cx="3402623" cy="2246769"/>
          </a:xfrm>
          <a:prstGeom prst="rect">
            <a:avLst/>
          </a:prstGeom>
          <a:noFill/>
        </p:spPr>
        <p:txBody>
          <a:bodyPr wrap="square" rtlCol="0">
            <a:spAutoFit/>
          </a:bodyPr>
          <a:lstStyle/>
          <a:p>
            <a:r>
              <a:rPr lang="en-GB" sz="14000" dirty="0">
                <a:latin typeface="Californian FB" panose="0207040306080B030204" pitchFamily="18" charset="0"/>
              </a:rPr>
              <a:t>S</a:t>
            </a:r>
          </a:p>
        </p:txBody>
      </p:sp>
      <p:sp>
        <p:nvSpPr>
          <p:cNvPr id="5" name="TextBox 4"/>
          <p:cNvSpPr txBox="1"/>
          <p:nvPr/>
        </p:nvSpPr>
        <p:spPr>
          <a:xfrm>
            <a:off x="6562302" y="708256"/>
            <a:ext cx="1565031" cy="2246769"/>
          </a:xfrm>
          <a:prstGeom prst="rect">
            <a:avLst/>
          </a:prstGeom>
          <a:noFill/>
        </p:spPr>
        <p:txBody>
          <a:bodyPr wrap="square" rtlCol="0">
            <a:spAutoFit/>
          </a:bodyPr>
          <a:lstStyle/>
          <a:p>
            <a:r>
              <a:rPr lang="en-GB" sz="14000" dirty="0">
                <a:latin typeface="Californian FB" panose="0207040306080B030204" pitchFamily="18" charset="0"/>
              </a:rPr>
              <a:t>o</a:t>
            </a:r>
          </a:p>
        </p:txBody>
      </p:sp>
      <p:sp>
        <p:nvSpPr>
          <p:cNvPr id="6" name="TextBox 5"/>
          <p:cNvSpPr txBox="1"/>
          <p:nvPr/>
        </p:nvSpPr>
        <p:spPr>
          <a:xfrm>
            <a:off x="7609305" y="1073615"/>
            <a:ext cx="633047" cy="2246769"/>
          </a:xfrm>
          <a:prstGeom prst="rect">
            <a:avLst/>
          </a:prstGeom>
          <a:noFill/>
        </p:spPr>
        <p:txBody>
          <a:bodyPr wrap="square" rtlCol="0">
            <a:spAutoFit/>
          </a:bodyPr>
          <a:lstStyle/>
          <a:p>
            <a:r>
              <a:rPr lang="en-GB" sz="14000" dirty="0">
                <a:latin typeface="Californian FB" panose="0207040306080B030204" pitchFamily="18" charset="0"/>
              </a:rPr>
              <a:t>f</a:t>
            </a:r>
          </a:p>
        </p:txBody>
      </p:sp>
      <p:sp>
        <p:nvSpPr>
          <p:cNvPr id="7" name="TextBox 6"/>
          <p:cNvSpPr txBox="1"/>
          <p:nvPr/>
        </p:nvSpPr>
        <p:spPr>
          <a:xfrm>
            <a:off x="8551364" y="1095120"/>
            <a:ext cx="940776" cy="2246769"/>
          </a:xfrm>
          <a:prstGeom prst="rect">
            <a:avLst/>
          </a:prstGeom>
          <a:noFill/>
        </p:spPr>
        <p:txBody>
          <a:bodyPr wrap="square" rtlCol="0">
            <a:spAutoFit/>
          </a:bodyPr>
          <a:lstStyle/>
          <a:p>
            <a:r>
              <a:rPr lang="en-GB" sz="14000" dirty="0" err="1">
                <a:latin typeface="Californian FB" panose="0207040306080B030204" pitchFamily="18" charset="0"/>
              </a:rPr>
              <a:t>i</a:t>
            </a:r>
            <a:endParaRPr lang="en-GB" sz="14000" dirty="0">
              <a:latin typeface="Californian FB" panose="0207040306080B030204" pitchFamily="18" charset="0"/>
            </a:endParaRPr>
          </a:p>
        </p:txBody>
      </p:sp>
      <p:sp>
        <p:nvSpPr>
          <p:cNvPr id="8" name="TextBox 7"/>
          <p:cNvSpPr txBox="1"/>
          <p:nvPr/>
        </p:nvSpPr>
        <p:spPr>
          <a:xfrm>
            <a:off x="9209809" y="745862"/>
            <a:ext cx="784715" cy="2246769"/>
          </a:xfrm>
          <a:prstGeom prst="rect">
            <a:avLst/>
          </a:prstGeom>
          <a:noFill/>
        </p:spPr>
        <p:txBody>
          <a:bodyPr wrap="square" rtlCol="0">
            <a:spAutoFit/>
          </a:bodyPr>
          <a:lstStyle/>
          <a:p>
            <a:r>
              <a:rPr lang="en-GB" sz="14000" dirty="0">
                <a:latin typeface="Californian FB" panose="0207040306080B030204" pitchFamily="18" charset="0"/>
              </a:rPr>
              <a:t>e</a:t>
            </a:r>
          </a:p>
        </p:txBody>
      </p:sp>
      <p:sp>
        <p:nvSpPr>
          <p:cNvPr id="3" name="TextBox 2"/>
          <p:cNvSpPr txBox="1"/>
          <p:nvPr/>
        </p:nvSpPr>
        <p:spPr>
          <a:xfrm>
            <a:off x="4700016" y="3809257"/>
            <a:ext cx="5925312" cy="1815882"/>
          </a:xfrm>
          <a:prstGeom prst="rect">
            <a:avLst/>
          </a:prstGeom>
          <a:noFill/>
        </p:spPr>
        <p:txBody>
          <a:bodyPr wrap="square" rtlCol="0">
            <a:spAutoFit/>
          </a:bodyPr>
          <a:lstStyle/>
          <a:p>
            <a:r>
              <a:rPr lang="en-GB" sz="2800" dirty="0">
                <a:latin typeface="Arial" panose="020B0604020202020204" pitchFamily="34" charset="0"/>
                <a:cs typeface="Arial" panose="020B0604020202020204" pitchFamily="34" charset="0"/>
              </a:rPr>
              <a:t>- </a:t>
            </a:r>
            <a:r>
              <a:rPr lang="en-GB" sz="2800" dirty="0">
                <a:latin typeface="Californian FB" panose="0207040306080B030204" pitchFamily="18" charset="0"/>
              </a:rPr>
              <a:t>Age: 16</a:t>
            </a:r>
          </a:p>
          <a:p>
            <a:r>
              <a:rPr lang="en-GB" sz="2800" dirty="0">
                <a:latin typeface="Arial" panose="020B0604020202020204" pitchFamily="34" charset="0"/>
                <a:cs typeface="Arial" panose="020B0604020202020204" pitchFamily="34" charset="0"/>
              </a:rPr>
              <a:t>- </a:t>
            </a:r>
            <a:r>
              <a:rPr lang="en-GB" sz="2800" dirty="0">
                <a:latin typeface="Californian FB" panose="0207040306080B030204" pitchFamily="18" charset="0"/>
              </a:rPr>
              <a:t>Zodiac Sign: Pisces</a:t>
            </a:r>
          </a:p>
          <a:p>
            <a:r>
              <a:rPr lang="en-GB" sz="2800" dirty="0">
                <a:latin typeface="Arial" panose="020B0604020202020204" pitchFamily="34" charset="0"/>
                <a:cs typeface="Arial" panose="020B0604020202020204" pitchFamily="34" charset="0"/>
              </a:rPr>
              <a:t>- </a:t>
            </a:r>
            <a:r>
              <a:rPr lang="en-GB" sz="2800" dirty="0">
                <a:latin typeface="Californian FB" panose="0207040306080B030204" pitchFamily="18" charset="0"/>
              </a:rPr>
              <a:t>Hobbies: playing the piano, dancing</a:t>
            </a:r>
          </a:p>
          <a:p>
            <a:r>
              <a:rPr lang="en-GB" sz="2800" dirty="0">
                <a:latin typeface="Arial" panose="020B0604020202020204" pitchFamily="34" charset="0"/>
                <a:cs typeface="Arial" panose="020B0604020202020204" pitchFamily="34" charset="0"/>
              </a:rPr>
              <a:t>- </a:t>
            </a:r>
            <a:r>
              <a:rPr lang="en-GB" sz="2800" dirty="0">
                <a:latin typeface="Californian FB" panose="0207040306080B030204" pitchFamily="18" charset="0"/>
              </a:rPr>
              <a:t>Favourite colour: red</a:t>
            </a:r>
          </a:p>
        </p:txBody>
      </p:sp>
    </p:spTree>
    <p:extLst>
      <p:ext uri="{BB962C8B-B14F-4D97-AF65-F5344CB8AC3E}">
        <p14:creationId xmlns:p14="http://schemas.microsoft.com/office/powerpoint/2010/main" val="108161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650042" y="496342"/>
            <a:ext cx="8807570" cy="1323439"/>
          </a:xfrm>
          <a:prstGeom prst="rect">
            <a:avLst/>
          </a:prstGeom>
          <a:noFill/>
        </p:spPr>
        <p:txBody>
          <a:bodyPr wrap="square" rtlCol="0">
            <a:spAutoFit/>
          </a:bodyPr>
          <a:lstStyle/>
          <a:p>
            <a:r>
              <a:rPr lang="de-DE" sz="8000" dirty="0" err="1">
                <a:latin typeface="MV Boli" panose="02000500030200090000" pitchFamily="2" charset="0"/>
                <a:cs typeface="MV Boli" panose="02000500030200090000" pitchFamily="2" charset="0"/>
              </a:rPr>
              <a:t>Our</a:t>
            </a:r>
            <a:r>
              <a:rPr lang="de-DE" sz="8000" dirty="0">
                <a:latin typeface="MV Boli" panose="02000500030200090000" pitchFamily="2" charset="0"/>
                <a:cs typeface="MV Boli" panose="02000500030200090000" pitchFamily="2" charset="0"/>
              </a:rPr>
              <a:t> </a:t>
            </a:r>
            <a:r>
              <a:rPr lang="de-DE" sz="8000" dirty="0" err="1">
                <a:latin typeface="MV Boli" panose="02000500030200090000" pitchFamily="2" charset="0"/>
                <a:cs typeface="MV Boli" panose="02000500030200090000" pitchFamily="2" charset="0"/>
              </a:rPr>
              <a:t>teachers</a:t>
            </a:r>
            <a:endParaRPr lang="de-DE" sz="8000" dirty="0">
              <a:latin typeface="MV Boli" panose="02000500030200090000" pitchFamily="2" charset="0"/>
              <a:cs typeface="MV Boli" panose="02000500030200090000" pitchFamily="2" charset="0"/>
            </a:endParaRPr>
          </a:p>
        </p:txBody>
      </p:sp>
      <p:pic>
        <p:nvPicPr>
          <p:cNvPr id="2" name="Рисунок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21048400">
            <a:off x="867641" y="2412106"/>
            <a:ext cx="3401568" cy="27148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Рисунок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4616">
            <a:off x="5073272" y="1894754"/>
            <a:ext cx="2488677" cy="3488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721663">
            <a:off x="8508687" y="2090932"/>
            <a:ext cx="2611226" cy="35161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AutoShape 2" descr="https://halepaghen.de/iserv/fs/file/mail/INBOX/2617/2"/>
          <p:cNvSpPr>
            <a:spLocks noChangeAspect="1" noChangeArrowheads="1"/>
          </p:cNvSpPr>
          <p:nvPr/>
        </p:nvSpPr>
        <p:spPr bwMode="auto">
          <a:xfrm>
            <a:off x="63499" y="-136526"/>
            <a:ext cx="4400737" cy="44007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rot="20859136">
            <a:off x="1481857" y="5213060"/>
            <a:ext cx="2680542" cy="646331"/>
          </a:xfrm>
          <a:prstGeom prst="rect">
            <a:avLst/>
          </a:prstGeom>
          <a:noFill/>
        </p:spPr>
        <p:txBody>
          <a:bodyPr wrap="none" rtlCol="0" anchor="t">
            <a:spAutoFit/>
          </a:bodyPr>
          <a:lstStyle/>
          <a:p>
            <a:r>
              <a:rPr lang="en-GB" sz="3600" dirty="0">
                <a:latin typeface="MV Boli"/>
                <a:cs typeface="MV Boli"/>
              </a:rPr>
              <a:t>Mrs Techau</a:t>
            </a:r>
          </a:p>
        </p:txBody>
      </p:sp>
      <p:sp>
        <p:nvSpPr>
          <p:cNvPr id="8" name="TextBox 7"/>
          <p:cNvSpPr txBox="1"/>
          <p:nvPr/>
        </p:nvSpPr>
        <p:spPr>
          <a:xfrm rot="724420">
            <a:off x="7910374" y="5517439"/>
            <a:ext cx="2611612" cy="646331"/>
          </a:xfrm>
          <a:prstGeom prst="rect">
            <a:avLst/>
          </a:prstGeom>
          <a:noFill/>
        </p:spPr>
        <p:txBody>
          <a:bodyPr wrap="none" rtlCol="0" anchor="t">
            <a:spAutoFit/>
          </a:bodyPr>
          <a:lstStyle/>
          <a:p>
            <a:r>
              <a:rPr lang="en-GB" sz="3600" dirty="0">
                <a:latin typeface="MV Boli"/>
                <a:cs typeface="MV Boli"/>
              </a:rPr>
              <a:t>Mrs Dahms</a:t>
            </a:r>
            <a:endParaRPr lang="en-GB" sz="3600" dirty="0">
              <a:latin typeface="MV Boli" panose="02000500030200090000" pitchFamily="2" charset="0"/>
              <a:cs typeface="MV Boli" panose="02000500030200090000" pitchFamily="2" charset="0"/>
            </a:endParaRPr>
          </a:p>
        </p:txBody>
      </p:sp>
      <p:sp>
        <p:nvSpPr>
          <p:cNvPr id="9" name="TextBox 8"/>
          <p:cNvSpPr txBox="1"/>
          <p:nvPr/>
        </p:nvSpPr>
        <p:spPr>
          <a:xfrm>
            <a:off x="4661808" y="5531239"/>
            <a:ext cx="2672526" cy="553998"/>
          </a:xfrm>
          <a:prstGeom prst="rect">
            <a:avLst/>
          </a:prstGeom>
          <a:noFill/>
        </p:spPr>
        <p:txBody>
          <a:bodyPr wrap="none" rtlCol="0" anchor="t">
            <a:spAutoFit/>
          </a:bodyPr>
          <a:lstStyle/>
          <a:p>
            <a:r>
              <a:rPr lang="en-GB" sz="3000" dirty="0">
                <a:latin typeface="MV Boli"/>
                <a:cs typeface="MV Boli"/>
              </a:rPr>
              <a:t>Mr Hausmann</a:t>
            </a:r>
            <a:endParaRPr lang="en-GB" sz="3000" dirty="0">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805003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potheke">
  <a:themeElements>
    <a:clrScheme name="Apothek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k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k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Segment">
  <a:themeElements>
    <a:clrScheme name="Segment">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gment">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gment">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Натуральные материалы">
  <a:themeElements>
    <a:clrScheme name="Серая">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Apothecary</Template>
  <TotalTime>0</TotalTime>
  <Words>1464</Words>
  <Application>Microsoft Office PowerPoint</Application>
  <PresentationFormat>Breitbild</PresentationFormat>
  <Paragraphs>293</Paragraphs>
  <Slides>53</Slides>
  <Notes>0</Notes>
  <HiddenSlides>0</HiddenSlides>
  <MMClips>0</MMClips>
  <ScaleCrop>false</ScaleCrop>
  <HeadingPairs>
    <vt:vector size="6" baseType="variant">
      <vt:variant>
        <vt:lpstr>Verwendete Schriftarten</vt:lpstr>
      </vt:variant>
      <vt:variant>
        <vt:i4>13</vt:i4>
      </vt:variant>
      <vt:variant>
        <vt:lpstr>Design</vt:lpstr>
      </vt:variant>
      <vt:variant>
        <vt:i4>4</vt:i4>
      </vt:variant>
      <vt:variant>
        <vt:lpstr>Folientitel</vt:lpstr>
      </vt:variant>
      <vt:variant>
        <vt:i4>53</vt:i4>
      </vt:variant>
    </vt:vector>
  </HeadingPairs>
  <TitlesOfParts>
    <vt:vector size="70" baseType="lpstr">
      <vt:lpstr>Arial</vt:lpstr>
      <vt:lpstr>Bahnschrift SemiBold SemiConden</vt:lpstr>
      <vt:lpstr>Book Antiqua</vt:lpstr>
      <vt:lpstr>Calibri</vt:lpstr>
      <vt:lpstr>Calibri Light</vt:lpstr>
      <vt:lpstr>Californian FB</vt:lpstr>
      <vt:lpstr>Century Gothic</vt:lpstr>
      <vt:lpstr>Comic Sans MS</vt:lpstr>
      <vt:lpstr>Garamond</vt:lpstr>
      <vt:lpstr>MV Boli</vt:lpstr>
      <vt:lpstr>Palace Script MT</vt:lpstr>
      <vt:lpstr>Wingdings</vt:lpstr>
      <vt:lpstr>Wingdings 3</vt:lpstr>
      <vt:lpstr>Apotheke</vt:lpstr>
      <vt:lpstr>Segment</vt:lpstr>
      <vt:lpstr>Office Theme</vt:lpstr>
      <vt:lpstr>Натуральные материалы</vt:lpstr>
      <vt:lpstr>Our team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Deutschland</vt:lpstr>
      <vt:lpstr>Informationen- general information</vt:lpstr>
      <vt:lpstr>Bekannte Schriftsteller- Famous writers</vt:lpstr>
      <vt:lpstr>Bekannte Schriftsteller- Famous writers</vt:lpstr>
      <vt:lpstr>Bekannte Schriftsteller- Famous writers</vt:lpstr>
      <vt:lpstr>Typische deutsche Gerichte- Typical german dishes </vt:lpstr>
      <vt:lpstr>Typische Süßigkeiten- typical sweets</vt:lpstr>
      <vt:lpstr>Landschaften- landscapes</vt:lpstr>
      <vt:lpstr>Buxtehude</vt:lpstr>
      <vt:lpstr>General Information</vt:lpstr>
      <vt:lpstr>History</vt:lpstr>
      <vt:lpstr>PowerPoint-Präsentation</vt:lpstr>
      <vt:lpstr>St. Petri Church</vt:lpstr>
      <vt:lpstr>PowerPoint-Präsentation</vt:lpstr>
      <vt:lpstr>Old Town Hall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Halepaghen-Schule</vt:lpstr>
      <vt:lpstr>Proposals for Students</vt:lpstr>
      <vt:lpstr>Review of our work</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lpstr>Review of our work – third reading-campaign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Deutschland</dc:title>
  <dc:creator>Charlotte Wittlich</dc:creator>
  <cp:lastModifiedBy>Windows-Benutzer</cp:lastModifiedBy>
  <cp:revision>56</cp:revision>
  <cp:lastPrinted>2020-01-23T09:11:23Z</cp:lastPrinted>
  <dcterms:created xsi:type="dcterms:W3CDTF">2019-08-27T13:29:00Z</dcterms:created>
  <dcterms:modified xsi:type="dcterms:W3CDTF">2020-01-23T09:21:00Z</dcterms:modified>
</cp:coreProperties>
</file>