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06E09-73BE-4698-ABEE-24245D97AD30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72C84-C3D7-497A-8139-1A6731D6C48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72C84-C3D7-497A-8139-1A6731D6C4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95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31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05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00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230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90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44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481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25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1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92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71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719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7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98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58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55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85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796067-B1A1-479F-9CFD-35325A5AD5B4}" type="datetimeFigureOut">
              <a:rPr lang="de-DE" smtClean="0"/>
              <a:t>23.01.2020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8CEB9C5-BCD5-4301-9A5A-B0C9061A8D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1112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English </a:t>
            </a:r>
            <a:r>
              <a:rPr lang="de-AT" dirty="0" err="1" smtClean="0"/>
              <a:t>lesson</a:t>
            </a:r>
            <a:r>
              <a:rPr lang="de-AT" dirty="0" smtClean="0"/>
              <a:t>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Shah </a:t>
            </a:r>
            <a:r>
              <a:rPr lang="de-AT" dirty="0" err="1" smtClean="0"/>
              <a:t>of</a:t>
            </a:r>
            <a:r>
              <a:rPr lang="de-AT" dirty="0" smtClean="0"/>
              <a:t> Shahs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77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986926"/>
            <a:ext cx="4226010" cy="4969045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94" y="986926"/>
            <a:ext cx="3898917" cy="496904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127" y="938313"/>
            <a:ext cx="3650449" cy="50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How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create</a:t>
            </a:r>
            <a:r>
              <a:rPr lang="de-AT" dirty="0"/>
              <a:t> </a:t>
            </a:r>
            <a:r>
              <a:rPr lang="de-AT" dirty="0" smtClean="0"/>
              <a:t>a </a:t>
            </a:r>
            <a:r>
              <a:rPr lang="de-AT" dirty="0" err="1" smtClean="0"/>
              <a:t>great</a:t>
            </a:r>
            <a:r>
              <a:rPr lang="de-AT" dirty="0" smtClean="0"/>
              <a:t> </a:t>
            </a:r>
            <a:r>
              <a:rPr lang="de-AT" dirty="0" err="1" smtClean="0"/>
              <a:t>civilization</a:t>
            </a:r>
            <a:r>
              <a:rPr lang="de-AT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Groups of four to five people</a:t>
            </a:r>
          </a:p>
          <a:p>
            <a:r>
              <a:rPr lang="en-US" sz="2200" dirty="0" smtClean="0"/>
              <a:t>Each group splits up in two</a:t>
            </a:r>
          </a:p>
          <a:p>
            <a:pPr lvl="1"/>
            <a:r>
              <a:rPr lang="en-US" sz="2200" dirty="0" smtClean="0"/>
              <a:t>The rulers</a:t>
            </a:r>
          </a:p>
          <a:p>
            <a:pPr lvl="1"/>
            <a:r>
              <a:rPr lang="en-US" sz="2200" dirty="0" smtClean="0"/>
              <a:t>The ruled ones</a:t>
            </a:r>
          </a:p>
          <a:p>
            <a:r>
              <a:rPr lang="en-US" sz="2200" dirty="0" smtClean="0"/>
              <a:t>Present your results</a:t>
            </a:r>
          </a:p>
          <a:p>
            <a:r>
              <a:rPr lang="en-US" sz="2200" dirty="0" smtClean="0"/>
              <a:t>Discuss what was difficult to agree on</a:t>
            </a:r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5487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Group </a:t>
            </a:r>
            <a:r>
              <a:rPr lang="de-AT" dirty="0" err="1" smtClean="0"/>
              <a:t>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3795" y="1485314"/>
            <a:ext cx="5060497" cy="5014340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effectLst/>
              </a:rPr>
              <a:t>The rulers</a:t>
            </a:r>
          </a:p>
          <a:p>
            <a:pPr lvl="1"/>
            <a:r>
              <a:rPr lang="en-US" sz="2200" dirty="0" smtClean="0">
                <a:effectLst/>
              </a:rPr>
              <a:t>You have all the power, money and resources</a:t>
            </a:r>
          </a:p>
          <a:p>
            <a:pPr lvl="1"/>
            <a:r>
              <a:rPr lang="en-US" sz="2200" dirty="0" smtClean="0">
                <a:effectLst/>
              </a:rPr>
              <a:t>You want to create a great civilization</a:t>
            </a:r>
          </a:p>
          <a:p>
            <a:r>
              <a:rPr lang="en-US" sz="2200" b="1" dirty="0" smtClean="0">
                <a:effectLst/>
              </a:rPr>
              <a:t>Tasks:</a:t>
            </a:r>
          </a:p>
          <a:p>
            <a:pPr lvl="1"/>
            <a:r>
              <a:rPr lang="en-US" sz="2200" dirty="0" smtClean="0">
                <a:effectLst/>
              </a:rPr>
              <a:t>Define a program, set a course for areas</a:t>
            </a:r>
          </a:p>
          <a:p>
            <a:pPr lvl="2"/>
            <a:r>
              <a:rPr lang="en-US" sz="1800" dirty="0" smtClean="0">
                <a:effectLst/>
              </a:rPr>
              <a:t>Health care</a:t>
            </a:r>
          </a:p>
          <a:p>
            <a:pPr lvl="2"/>
            <a:r>
              <a:rPr lang="en-US" sz="1800" dirty="0" smtClean="0">
                <a:effectLst/>
              </a:rPr>
              <a:t>Education</a:t>
            </a:r>
          </a:p>
          <a:p>
            <a:pPr lvl="2"/>
            <a:r>
              <a:rPr lang="en-US" sz="1800" dirty="0" smtClean="0">
                <a:effectLst/>
              </a:rPr>
              <a:t>Defense </a:t>
            </a:r>
          </a:p>
          <a:p>
            <a:pPr lvl="2"/>
            <a:r>
              <a:rPr lang="en-US" sz="1800" dirty="0" smtClean="0">
                <a:effectLst/>
              </a:rPr>
              <a:t>Industry</a:t>
            </a:r>
            <a:endParaRPr lang="en-US" sz="1800" dirty="0">
              <a:effectLst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2892" y="1485314"/>
            <a:ext cx="5064665" cy="4557140"/>
          </a:xfrm>
        </p:spPr>
        <p:txBody>
          <a:bodyPr>
            <a:normAutofit/>
          </a:bodyPr>
          <a:lstStyle/>
          <a:p>
            <a:r>
              <a:rPr lang="de-DE" sz="2200" b="1" dirty="0" smtClean="0">
                <a:effectLst/>
              </a:rPr>
              <a:t>The </a:t>
            </a:r>
            <a:r>
              <a:rPr lang="de-DE" sz="2200" b="1" dirty="0" err="1" smtClean="0">
                <a:effectLst/>
              </a:rPr>
              <a:t>ruled</a:t>
            </a:r>
            <a:r>
              <a:rPr lang="de-DE" sz="2200" b="1" dirty="0" smtClean="0">
                <a:effectLst/>
              </a:rPr>
              <a:t> </a:t>
            </a:r>
            <a:r>
              <a:rPr lang="de-DE" sz="2200" b="1" dirty="0" err="1" smtClean="0">
                <a:effectLst/>
              </a:rPr>
              <a:t>ones</a:t>
            </a:r>
            <a:endParaRPr lang="de-DE" sz="2200" b="1" dirty="0" smtClean="0">
              <a:effectLst/>
            </a:endParaRPr>
          </a:p>
          <a:p>
            <a:pPr lvl="1"/>
            <a:r>
              <a:rPr lang="de-DE" sz="2200" dirty="0" err="1" smtClean="0">
                <a:effectLst/>
              </a:rPr>
              <a:t>You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are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ordinary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citizens</a:t>
            </a:r>
            <a:r>
              <a:rPr lang="de-DE" sz="2200" dirty="0" smtClean="0">
                <a:effectLst/>
              </a:rPr>
              <a:t>, </a:t>
            </a:r>
            <a:r>
              <a:rPr lang="de-DE" sz="2200" dirty="0" err="1" smtClean="0">
                <a:effectLst/>
              </a:rPr>
              <a:t>you</a:t>
            </a:r>
            <a:r>
              <a:rPr lang="de-DE" sz="2200" dirty="0" smtClean="0">
                <a:effectLst/>
              </a:rPr>
              <a:t> live in </a:t>
            </a:r>
            <a:r>
              <a:rPr lang="de-DE" sz="2200" dirty="0" err="1" smtClean="0">
                <a:effectLst/>
              </a:rPr>
              <a:t>poverty</a:t>
            </a:r>
            <a:r>
              <a:rPr lang="de-DE" sz="2200" dirty="0" smtClean="0">
                <a:effectLst/>
              </a:rPr>
              <a:t>, </a:t>
            </a:r>
            <a:r>
              <a:rPr lang="de-DE" sz="2200" dirty="0" err="1" smtClean="0">
                <a:effectLst/>
              </a:rPr>
              <a:t>you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have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no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influence</a:t>
            </a:r>
            <a:endParaRPr lang="de-DE" sz="2200" dirty="0" smtClean="0">
              <a:effectLst/>
            </a:endParaRPr>
          </a:p>
          <a:p>
            <a:pPr lvl="1"/>
            <a:r>
              <a:rPr lang="de-DE" sz="2200" dirty="0" err="1" smtClean="0">
                <a:effectLst/>
              </a:rPr>
              <a:t>You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want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to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have</a:t>
            </a:r>
            <a:r>
              <a:rPr lang="de-DE" sz="2200" dirty="0" smtClean="0">
                <a:effectLst/>
              </a:rPr>
              <a:t> a </a:t>
            </a:r>
            <a:r>
              <a:rPr lang="de-DE" sz="2200" dirty="0" err="1" smtClean="0">
                <a:effectLst/>
              </a:rPr>
              <a:t>better</a:t>
            </a:r>
            <a:r>
              <a:rPr lang="de-DE" sz="2200" dirty="0" smtClean="0">
                <a:effectLst/>
              </a:rPr>
              <a:t> </a:t>
            </a:r>
            <a:r>
              <a:rPr lang="de-DE" sz="2200" dirty="0" err="1" smtClean="0">
                <a:effectLst/>
              </a:rPr>
              <a:t>life</a:t>
            </a:r>
            <a:endParaRPr lang="de-DE" sz="2200" dirty="0" smtClean="0">
              <a:effectLst/>
            </a:endParaRPr>
          </a:p>
          <a:p>
            <a:r>
              <a:rPr lang="de-DE" sz="2200" b="1" dirty="0" smtClean="0">
                <a:effectLst/>
              </a:rPr>
              <a:t>Tasks:</a:t>
            </a:r>
          </a:p>
          <a:p>
            <a:pPr lvl="1"/>
            <a:r>
              <a:rPr lang="de-DE" sz="2200" dirty="0" err="1" smtClean="0">
                <a:effectLst/>
              </a:rPr>
              <a:t>Discuss</a:t>
            </a:r>
            <a:r>
              <a:rPr lang="de-DE" sz="2200" dirty="0" smtClean="0">
                <a:effectLst/>
              </a:rPr>
              <a:t>:</a:t>
            </a:r>
          </a:p>
          <a:p>
            <a:pPr lvl="2"/>
            <a:r>
              <a:rPr lang="de-DE" sz="1800" dirty="0" smtClean="0">
                <a:effectLst/>
              </a:rPr>
              <a:t>Needs</a:t>
            </a:r>
          </a:p>
          <a:p>
            <a:pPr lvl="2"/>
            <a:r>
              <a:rPr lang="de-DE" sz="1800" dirty="0" err="1" smtClean="0">
                <a:effectLst/>
              </a:rPr>
              <a:t>Rights</a:t>
            </a:r>
            <a:endParaRPr lang="de-DE" sz="1800" dirty="0" smtClean="0">
              <a:effectLst/>
            </a:endParaRPr>
          </a:p>
          <a:p>
            <a:pPr lvl="2"/>
            <a:r>
              <a:rPr lang="de-DE" sz="1800" dirty="0" err="1" smtClean="0">
                <a:effectLst/>
              </a:rPr>
              <a:t>Wishes</a:t>
            </a:r>
            <a:r>
              <a:rPr lang="de-DE" sz="1800" dirty="0" smtClean="0">
                <a:effectLst/>
              </a:rPr>
              <a:t> </a:t>
            </a:r>
            <a:endParaRPr lang="de-DE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00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7742" y="2870102"/>
            <a:ext cx="10353762" cy="970450"/>
          </a:xfrm>
        </p:spPr>
        <p:txBody>
          <a:bodyPr/>
          <a:lstStyle/>
          <a:p>
            <a:r>
              <a:rPr lang="en-US" dirty="0" smtClean="0"/>
              <a:t>What makes for a great civilization?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7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6" b="30451"/>
          <a:stretch/>
        </p:blipFill>
        <p:spPr>
          <a:xfrm>
            <a:off x="2582561" y="864973"/>
            <a:ext cx="7327557" cy="51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8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Schiefer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114</Words>
  <Application>Microsoft Office PowerPoint</Application>
  <PresentationFormat>Breitbild</PresentationFormat>
  <Paragraphs>29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Calibri</vt:lpstr>
      <vt:lpstr>Calisto MT</vt:lpstr>
      <vt:lpstr>Trebuchet MS</vt:lpstr>
      <vt:lpstr>Wingdings 2</vt:lpstr>
      <vt:lpstr>Schiefer</vt:lpstr>
      <vt:lpstr>English lesson </vt:lpstr>
      <vt:lpstr>PowerPoint-Präsentation</vt:lpstr>
      <vt:lpstr>How to create a great civilization?</vt:lpstr>
      <vt:lpstr>Group work</vt:lpstr>
      <vt:lpstr>What makes for a great civilization?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</dc:title>
  <dc:creator>Windows-Benutzer</dc:creator>
  <cp:lastModifiedBy>Windows-Benutzer</cp:lastModifiedBy>
  <cp:revision>9</cp:revision>
  <dcterms:created xsi:type="dcterms:W3CDTF">2020-01-23T09:23:36Z</dcterms:created>
  <dcterms:modified xsi:type="dcterms:W3CDTF">2020-01-23T11:21:19Z</dcterms:modified>
</cp:coreProperties>
</file>