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1" r:id="rId4"/>
    <p:sldId id="273" r:id="rId5"/>
    <p:sldId id="274" r:id="rId6"/>
    <p:sldId id="275" r:id="rId7"/>
    <p:sldId id="258" r:id="rId8"/>
    <p:sldId id="265" r:id="rId9"/>
    <p:sldId id="259" r:id="rId10"/>
    <p:sldId id="260" r:id="rId11"/>
    <p:sldId id="261" r:id="rId12"/>
    <p:sldId id="263" r:id="rId13"/>
    <p:sldId id="262" r:id="rId14"/>
    <p:sldId id="264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0" autoAdjust="0"/>
    <p:restoredTop sz="94660"/>
  </p:normalViewPr>
  <p:slideViewPr>
    <p:cSldViewPr snapToGrid="0">
      <p:cViewPr>
        <p:scale>
          <a:sx n="69" d="100"/>
          <a:sy n="69" d="100"/>
        </p:scale>
        <p:origin x="-828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268" y="1751526"/>
            <a:ext cx="4559121" cy="254988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1174" y="-607711"/>
            <a:ext cx="10701784" cy="2262781"/>
          </a:xfrm>
        </p:spPr>
        <p:txBody>
          <a:bodyPr/>
          <a:lstStyle/>
          <a:p>
            <a:pPr algn="ctr"/>
            <a:r>
              <a:rPr lang="en-US" b="1" dirty="0" smtClean="0"/>
              <a:t>Our Common European Tale</a:t>
            </a:r>
            <a:br>
              <a:rPr lang="en-US" b="1" dirty="0" smtClean="0"/>
            </a:br>
            <a:r>
              <a:rPr lang="en-US" b="1" dirty="0" smtClean="0"/>
              <a:t>Erasmus+ </a:t>
            </a:r>
            <a:r>
              <a:rPr lang="en-US" b="1" dirty="0" err="1" smtClean="0"/>
              <a:t>Partenership</a:t>
            </a:r>
            <a:endParaRPr lang="en-US" b="1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91692" y="4530865"/>
            <a:ext cx="9521266" cy="1126283"/>
          </a:xfrm>
        </p:spPr>
        <p:txBody>
          <a:bodyPr>
            <a:normAutofit fontScale="70000" lnSpcReduction="20000"/>
          </a:bodyPr>
          <a:lstStyle/>
          <a:p>
            <a:r>
              <a:rPr lang="en-US" sz="3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SHORT TERM-EXCHANGE FOR STUDENTS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                                       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OSIJEK, CROATIA</a:t>
            </a:r>
          </a:p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1</a:t>
            </a:r>
            <a:r>
              <a:rPr lang="en-US" sz="24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6</a:t>
            </a:r>
            <a:r>
              <a:rPr lang="en-US" sz="24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OCTOBER 2018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948" y="5235675"/>
            <a:ext cx="6542468" cy="16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3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743" y="6241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Differences</a:t>
            </a:r>
            <a:endPara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641414"/>
              </p:ext>
            </p:extLst>
          </p:nvPr>
        </p:nvGraphicFramePr>
        <p:xfrm>
          <a:off x="2005798" y="1804443"/>
          <a:ext cx="9504050" cy="54259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752025"/>
                <a:gridCol w="475202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i="0" u="sng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Dacian</a:t>
                      </a:r>
                      <a:r>
                        <a:rPr lang="en-US" i="0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Mythology</a:t>
                      </a:r>
                      <a:endParaRPr lang="en-US" i="0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Norse Mythology</a:t>
                      </a:r>
                      <a:endParaRPr lang="en-US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56379">
                <a:tc>
                  <a:txBody>
                    <a:bodyPr/>
                    <a:lstStyle/>
                    <a:p>
                      <a:r>
                        <a:rPr lang="en-US" dirty="0" smtClean="0"/>
                        <a:t>The greatest God was </a:t>
                      </a:r>
                      <a:r>
                        <a:rPr lang="en-US" dirty="0" err="1" smtClean="0"/>
                        <a:t>Zamolxe</a:t>
                      </a:r>
                      <a:r>
                        <a:rPr lang="ro-RO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greatest God</a:t>
                      </a:r>
                      <a:r>
                        <a:rPr lang="en-US" baseline="0" dirty="0" smtClean="0"/>
                        <a:t> was Odin</a:t>
                      </a:r>
                      <a:endParaRPr lang="en-US" dirty="0"/>
                    </a:p>
                  </a:txBody>
                  <a:tcPr/>
                </a:tc>
              </a:tr>
              <a:tr h="787723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r>
                        <a:rPr lang="en-US" baseline="0" dirty="0" smtClean="0"/>
                        <a:t> Gods: </a:t>
                      </a:r>
                      <a:r>
                        <a:rPr lang="en-US" baseline="0" dirty="0" err="1" smtClean="0"/>
                        <a:t>Bendis</a:t>
                      </a:r>
                      <a:r>
                        <a:rPr lang="en-US" baseline="0" dirty="0" smtClean="0"/>
                        <a:t>(the Moon Go</a:t>
                      </a:r>
                      <a:r>
                        <a:rPr lang="ro-RO" baseline="0" dirty="0" smtClean="0"/>
                        <a:t>d</a:t>
                      </a:r>
                      <a:r>
                        <a:rPr lang="en-US" baseline="0" dirty="0" smtClean="0"/>
                        <a:t>de</a:t>
                      </a:r>
                      <a:r>
                        <a:rPr lang="ro-RO" baseline="0" dirty="0" smtClean="0"/>
                        <a:t>s</a:t>
                      </a:r>
                      <a:r>
                        <a:rPr lang="en-US" baseline="0" dirty="0" smtClean="0"/>
                        <a:t>s), </a:t>
                      </a:r>
                      <a:r>
                        <a:rPr lang="en-US" baseline="0" dirty="0" err="1" smtClean="0"/>
                        <a:t>Kotys</a:t>
                      </a:r>
                      <a:r>
                        <a:rPr lang="ro-RO" baseline="0" dirty="0" smtClean="0"/>
                        <a:t> </a:t>
                      </a:r>
                      <a:r>
                        <a:rPr lang="en-US" baseline="0" dirty="0" smtClean="0"/>
                        <a:t>(the Mother Go</a:t>
                      </a:r>
                      <a:r>
                        <a:rPr lang="ro-RO" baseline="0" dirty="0" smtClean="0"/>
                        <a:t>d</a:t>
                      </a:r>
                      <a:r>
                        <a:rPr lang="en-US" baseline="0" dirty="0" smtClean="0"/>
                        <a:t>de</a:t>
                      </a:r>
                      <a:r>
                        <a:rPr lang="ro-RO" baseline="0" dirty="0" smtClean="0"/>
                        <a:t>s</a:t>
                      </a:r>
                      <a:r>
                        <a:rPr lang="en-US" baseline="0" dirty="0" smtClean="0"/>
                        <a:t>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 Gods: Thor(</a:t>
                      </a:r>
                      <a:r>
                        <a:rPr lang="en-US" baseline="0" dirty="0" smtClean="0"/>
                        <a:t>God of Thunder),</a:t>
                      </a:r>
                    </a:p>
                    <a:p>
                      <a:r>
                        <a:rPr lang="en-US" dirty="0" smtClean="0"/>
                        <a:t>Loki</a:t>
                      </a:r>
                      <a:r>
                        <a:rPr lang="ro-RO" dirty="0" smtClean="0"/>
                        <a:t> </a:t>
                      </a:r>
                      <a:r>
                        <a:rPr lang="en-US" dirty="0" smtClean="0"/>
                        <a:t>(God</a:t>
                      </a:r>
                      <a:r>
                        <a:rPr lang="en-US" baseline="0" dirty="0" smtClean="0"/>
                        <a:t> o</a:t>
                      </a:r>
                      <a:r>
                        <a:rPr lang="ro-RO" baseline="0" dirty="0" smtClean="0"/>
                        <a:t>f</a:t>
                      </a:r>
                      <a:r>
                        <a:rPr lang="en-US" baseline="0" dirty="0" smtClean="0"/>
                        <a:t> deception)</a:t>
                      </a:r>
                      <a:endParaRPr lang="en-US" dirty="0"/>
                    </a:p>
                  </a:txBody>
                  <a:tcPr/>
                </a:tc>
              </a:tr>
              <a:tr h="78772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Zamolxe</a:t>
                      </a:r>
                      <a:r>
                        <a:rPr lang="ro-RO" dirty="0" smtClean="0"/>
                        <a:t>s</a:t>
                      </a:r>
                      <a:r>
                        <a:rPr lang="en-US" baseline="0" dirty="0" smtClean="0"/>
                        <a:t> ha</a:t>
                      </a:r>
                      <a:r>
                        <a:rPr lang="ro-RO" baseline="0" dirty="0" smtClean="0"/>
                        <a:t>d</a:t>
                      </a:r>
                      <a:r>
                        <a:rPr lang="en-US" baseline="0" dirty="0" smtClean="0"/>
                        <a:t> powers over wild animals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Odin</a:t>
                      </a:r>
                      <a:r>
                        <a:rPr lang="en-US" baseline="0" dirty="0" smtClean="0"/>
                        <a:t> rec</a:t>
                      </a:r>
                      <a:r>
                        <a:rPr lang="ro-RO" baseline="0" dirty="0" smtClean="0"/>
                        <a:t>e</a:t>
                      </a:r>
                      <a:r>
                        <a:rPr lang="en-US" baseline="0" dirty="0" err="1" smtClean="0"/>
                        <a:t>ived</a:t>
                      </a:r>
                      <a:r>
                        <a:rPr lang="en-US" baseline="0" dirty="0" smtClean="0"/>
                        <a:t> the wisdom from three witches from</a:t>
                      </a:r>
                      <a:r>
                        <a:rPr lang="ro-RO" baseline="0" dirty="0" smtClean="0"/>
                        <a:t> the </a:t>
                      </a:r>
                      <a:r>
                        <a:rPr lang="en-US" baseline="0" dirty="0" smtClean="0"/>
                        <a:t>underworld</a:t>
                      </a:r>
                      <a:endParaRPr lang="en-US" dirty="0"/>
                    </a:p>
                  </a:txBody>
                  <a:tcPr/>
                </a:tc>
              </a:tr>
              <a:tr h="829635">
                <a:tc>
                  <a:txBody>
                    <a:bodyPr/>
                    <a:lstStyle/>
                    <a:p>
                      <a:r>
                        <a:rPr lang="en-US" dirty="0" smtClean="0"/>
                        <a:t>The </a:t>
                      </a:r>
                      <a:r>
                        <a:rPr lang="ro-RO" i="1" dirty="0" smtClean="0"/>
                        <a:t>L</a:t>
                      </a:r>
                      <a:r>
                        <a:rPr lang="en-US" i="1" dirty="0" err="1" smtClean="0"/>
                        <a:t>egend</a:t>
                      </a:r>
                      <a:r>
                        <a:rPr lang="en-US" i="1" dirty="0" smtClean="0"/>
                        <a:t> of the Great</a:t>
                      </a:r>
                      <a:r>
                        <a:rPr lang="en-US" i="1" baseline="0" dirty="0" smtClean="0"/>
                        <a:t> White Wolf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</a:t>
                      </a:r>
                      <a:r>
                        <a:rPr lang="ro-RO" dirty="0" smtClean="0"/>
                        <a:t>L</a:t>
                      </a:r>
                      <a:r>
                        <a:rPr lang="en-US" dirty="0" err="1" smtClean="0"/>
                        <a:t>egend</a:t>
                      </a:r>
                      <a:r>
                        <a:rPr lang="en-US" dirty="0" smtClean="0"/>
                        <a:t> of ASGARD,</a:t>
                      </a:r>
                      <a:r>
                        <a:rPr lang="en-US" baseline="0" dirty="0" smtClean="0"/>
                        <a:t> VALHALLA and MIDGARD</a:t>
                      </a:r>
                      <a:endParaRPr lang="en-US" dirty="0"/>
                    </a:p>
                  </a:txBody>
                  <a:tcPr/>
                </a:tc>
              </a:tr>
              <a:tr h="829635">
                <a:tc>
                  <a:txBody>
                    <a:bodyPr/>
                    <a:lstStyle/>
                    <a:p>
                      <a:r>
                        <a:rPr lang="ro-RO" dirty="0" smtClean="0"/>
                        <a:t>In time it became a </a:t>
                      </a:r>
                      <a:r>
                        <a:rPr lang="ro-RO" b="1" dirty="0" smtClean="0"/>
                        <a:t>monotheist religion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It kept the </a:t>
                      </a:r>
                      <a:r>
                        <a:rPr lang="ro-RO" b="1" dirty="0" smtClean="0"/>
                        <a:t>polytheistic character </a:t>
                      </a:r>
                      <a:endParaRPr lang="en-US" b="1" dirty="0"/>
                    </a:p>
                  </a:txBody>
                  <a:tcPr/>
                </a:tc>
              </a:tr>
              <a:tr h="13691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B w="9525" cap="rnd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9525" cap="rnd" cmpd="sng" algn="ctr">
                      <a:noFill/>
                      <a:prstDash val="solid"/>
                    </a:lnR>
                    <a:lnB w="9525" cap="rnd" cmpd="sng" algn="ctr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7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041" y="4241129"/>
            <a:ext cx="8913124" cy="1286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85" y="1989268"/>
            <a:ext cx="10170017" cy="349713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In the </a:t>
            </a:r>
            <a:r>
              <a:rPr lang="ro-RO" b="1" dirty="0" smtClean="0"/>
              <a:t>previous</a:t>
            </a:r>
            <a:r>
              <a:rPr lang="en-US" b="1" dirty="0" smtClean="0"/>
              <a:t> picture is the flag of </a:t>
            </a:r>
            <a:r>
              <a:rPr lang="en-US" b="1" dirty="0" err="1" smtClean="0"/>
              <a:t>anc</a:t>
            </a:r>
            <a:r>
              <a:rPr lang="ro-RO" b="1" dirty="0" smtClean="0"/>
              <a:t>i</a:t>
            </a:r>
            <a:r>
              <a:rPr lang="en-US" b="1" dirty="0" err="1" smtClean="0"/>
              <a:t>ent</a:t>
            </a:r>
            <a:r>
              <a:rPr lang="en-US" b="1" dirty="0" smtClean="0"/>
              <a:t> </a:t>
            </a:r>
            <a:r>
              <a:rPr lang="en-US" b="1" dirty="0" err="1" smtClean="0"/>
              <a:t>Daci</a:t>
            </a:r>
            <a:r>
              <a:rPr lang="ro-RO" b="1" dirty="0" smtClean="0"/>
              <a:t>an</a:t>
            </a:r>
            <a:r>
              <a:rPr lang="en-US" b="1" dirty="0" smtClean="0"/>
              <a:t> civilization and it </a:t>
            </a:r>
            <a:r>
              <a:rPr lang="ro-RO" b="1" dirty="0" smtClean="0"/>
              <a:t>represents the</a:t>
            </a:r>
            <a:r>
              <a:rPr lang="en-US" b="1" dirty="0" smtClean="0"/>
              <a:t> </a:t>
            </a:r>
            <a:r>
              <a:rPr lang="ro-RO" b="1" dirty="0" smtClean="0"/>
              <a:t>wolf – the </a:t>
            </a:r>
            <a:r>
              <a:rPr lang="en-US" b="1" dirty="0" smtClean="0"/>
              <a:t>protector </a:t>
            </a:r>
            <a:r>
              <a:rPr lang="ro-RO" b="1" dirty="0" smtClean="0"/>
              <a:t>of the Dacian people</a:t>
            </a:r>
            <a:br>
              <a:rPr lang="ro-RO" b="1" dirty="0" smtClean="0"/>
            </a:br>
            <a:r>
              <a:rPr lang="ro-RO" b="1" dirty="0"/>
              <a:t/>
            </a:r>
            <a:br>
              <a:rPr lang="ro-RO" b="1" dirty="0"/>
            </a:br>
            <a:r>
              <a:rPr lang="ro-RO" b="1" dirty="0" smtClean="0"/>
              <a:t>(it might look familiar for the Game of Thrones fans </a:t>
            </a:r>
            <a:r>
              <a:rPr lang="ro-RO" b="1" dirty="0" smtClean="0">
                <a:sym typeface="Wingdings" panose="05000000000000000000" pitchFamily="2" charset="2"/>
              </a:rPr>
              <a:t>)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38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5014" y="1847602"/>
            <a:ext cx="9951076" cy="307212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This picture </a:t>
            </a:r>
            <a:r>
              <a:rPr lang="ro-RO" sz="4000" dirty="0" smtClean="0"/>
              <a:t>is a </a:t>
            </a:r>
            <a:r>
              <a:rPr lang="en-US" sz="4000" dirty="0" smtClean="0"/>
              <a:t>represent</a:t>
            </a:r>
            <a:r>
              <a:rPr lang="ro-RO" sz="4000" dirty="0" smtClean="0"/>
              <a:t>ation of</a:t>
            </a:r>
            <a:r>
              <a:rPr lang="en-US" sz="4000" dirty="0" smtClean="0"/>
              <a:t> </a:t>
            </a:r>
            <a:r>
              <a:rPr lang="ro-RO" sz="4000" dirty="0" smtClean="0"/>
              <a:t>the</a:t>
            </a:r>
            <a:r>
              <a:rPr lang="en-US" sz="4000" dirty="0" smtClean="0"/>
              <a:t> nine worlds</a:t>
            </a:r>
            <a:r>
              <a:rPr lang="ro-RO" sz="4000" dirty="0" smtClean="0"/>
              <a:t> of the</a:t>
            </a:r>
            <a:r>
              <a:rPr lang="en-US" sz="4000" dirty="0" smtClean="0"/>
              <a:t> </a:t>
            </a:r>
            <a:r>
              <a:rPr lang="en-US" sz="4000" dirty="0"/>
              <a:t>Norse </a:t>
            </a:r>
            <a:r>
              <a:rPr lang="en-US" sz="4000" dirty="0" smtClean="0"/>
              <a:t>M</a:t>
            </a:r>
            <a:r>
              <a:rPr lang="ro-RO" sz="4000" dirty="0" smtClean="0"/>
              <a:t>y</a:t>
            </a:r>
            <a:r>
              <a:rPr lang="en-US" sz="4000" dirty="0" err="1" smtClean="0"/>
              <a:t>thology</a:t>
            </a:r>
            <a:r>
              <a:rPr lang="en-US" sz="4000" dirty="0" smtClean="0"/>
              <a:t> : </a:t>
            </a:r>
            <a:r>
              <a:rPr lang="en-US" sz="4000" b="1" i="1" dirty="0" smtClean="0"/>
              <a:t>ASGARD, MIDGARD, MUSPELLHEIM, NIDAVELLIR, HELHEIM, NIFLHEIM, JOTUNHEIM, VANAHEIM, ALFHEIM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7617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543" y="1469237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 smtClean="0"/>
              <a:t>Please </a:t>
            </a:r>
            <a:r>
              <a:rPr lang="ro-RO" dirty="0"/>
              <a:t>go to </a:t>
            </a:r>
            <a:r>
              <a:rPr lang="ro-RO" b="1" dirty="0">
                <a:solidFill>
                  <a:srgbClr val="0070C0"/>
                </a:solidFill>
              </a:rPr>
              <a:t>https://www.menti.com</a:t>
            </a:r>
            <a:r>
              <a:rPr lang="ro-RO" b="1" dirty="0" smtClean="0">
                <a:solidFill>
                  <a:srgbClr val="0070C0"/>
                </a:solidFill>
              </a:rPr>
              <a:t>/</a:t>
            </a:r>
            <a:r>
              <a:rPr lang="en-GB" b="1" dirty="0" smtClean="0">
                <a:solidFill>
                  <a:srgbClr val="0070C0"/>
                </a:solidFill>
              </a:rPr>
              <a:t/>
            </a:r>
            <a:br>
              <a:rPr lang="en-GB" b="1" dirty="0" smtClean="0">
                <a:solidFill>
                  <a:srgbClr val="0070C0"/>
                </a:solidFill>
              </a:rPr>
            </a:br>
            <a:r>
              <a:rPr lang="en-GB" b="1" dirty="0" smtClean="0">
                <a:solidFill>
                  <a:schemeClr val="tx1"/>
                </a:solidFill>
              </a:rPr>
              <a:t>insert code</a:t>
            </a:r>
            <a:r>
              <a:rPr lang="en-GB" b="1" dirty="0" smtClean="0">
                <a:solidFill>
                  <a:schemeClr val="tx1"/>
                </a:solidFill>
              </a:rPr>
              <a:t>:</a:t>
            </a:r>
            <a:r>
              <a:rPr lang="ro-RO" b="1" dirty="0" smtClean="0">
                <a:solidFill>
                  <a:schemeClr val="tx1"/>
                </a:solidFill>
              </a:rPr>
              <a:t> </a:t>
            </a:r>
            <a:r>
              <a:rPr lang="ro-RO" b="1" dirty="0" smtClean="0">
                <a:solidFill>
                  <a:srgbClr val="FF0000"/>
                </a:solidFill>
              </a:rPr>
              <a:t>77 82 77</a:t>
            </a:r>
            <a:r>
              <a:rPr lang="ro-RO" dirty="0" smtClean="0"/>
              <a:t/>
            </a:r>
            <a:br>
              <a:rPr lang="ro-R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685" y="3080378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4000" b="1" dirty="0" smtClean="0"/>
              <a:t>And let</a:t>
            </a:r>
            <a:r>
              <a:rPr lang="en-GB" sz="4000" b="1" dirty="0" smtClean="0"/>
              <a:t>’s see what you can remember from our presentation</a:t>
            </a:r>
          </a:p>
          <a:p>
            <a:pPr marL="0" indent="0" algn="ctr">
              <a:buNone/>
            </a:pPr>
            <a:r>
              <a:rPr lang="en-GB" sz="4000" b="1" dirty="0" smtClean="0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249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287" y="554349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Participants:</a:t>
            </a:r>
            <a:endParaRPr lang="en-US" sz="4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2287" y="1835239"/>
            <a:ext cx="9989713" cy="490685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Dolha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Lavinia Maria, 12 B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Trifan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Andreea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Damaris, 10 A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Teacher: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Suciu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Andreea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Daniela, English Language Teacher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“Ana Aslan” Technical College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Cluj-Napoca, Romania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1636" y="845127"/>
            <a:ext cx="850669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/>
              <a:t>DURING THE </a:t>
            </a:r>
            <a:r>
              <a:rPr lang="ro-RO" sz="2400" b="1" dirty="0" smtClean="0">
                <a:solidFill>
                  <a:srgbClr val="FF0000"/>
                </a:solidFill>
              </a:rPr>
              <a:t>BLENDED MOBILITY </a:t>
            </a:r>
            <a:r>
              <a:rPr lang="ro-RO" sz="2400" b="1" dirty="0" smtClean="0"/>
              <a:t>PERIOD:</a:t>
            </a:r>
          </a:p>
          <a:p>
            <a:endParaRPr lang="ro-RO" sz="2400" b="1" dirty="0"/>
          </a:p>
          <a:p>
            <a:pPr marL="285750" indent="-285750">
              <a:buFontTx/>
              <a:buChar char="-"/>
            </a:pPr>
            <a:r>
              <a:rPr lang="ro-RO" sz="2400" b="1" dirty="0"/>
              <a:t>we </a:t>
            </a:r>
            <a:r>
              <a:rPr lang="ro-RO" sz="2400" b="1" dirty="0" smtClean="0"/>
              <a:t>studied the material on The Norse mythology </a:t>
            </a:r>
          </a:p>
          <a:p>
            <a:pPr marL="285750" indent="-285750">
              <a:buFontTx/>
              <a:buChar char="-"/>
            </a:pPr>
            <a:endParaRPr lang="ro-RO" sz="2400" b="1" dirty="0" smtClean="0"/>
          </a:p>
          <a:p>
            <a:pPr marL="285750" indent="-285750">
              <a:buFontTx/>
              <a:buChar char="-"/>
            </a:pPr>
            <a:r>
              <a:rPr lang="ro-RO" sz="2400" b="1" dirty="0" smtClean="0"/>
              <a:t>We rehearsed the Danish play</a:t>
            </a:r>
          </a:p>
          <a:p>
            <a:pPr marL="285750" indent="-285750">
              <a:buFontTx/>
              <a:buChar char="-"/>
            </a:pPr>
            <a:endParaRPr lang="ro-RO" sz="2400" b="1" dirty="0"/>
          </a:p>
          <a:p>
            <a:pPr marL="285750" indent="-285750">
              <a:buFontTx/>
              <a:buChar char="-"/>
            </a:pPr>
            <a:r>
              <a:rPr lang="ro-RO" sz="2400" b="1" dirty="0" smtClean="0"/>
              <a:t>We learnt  about the Roman mythology and Italian religious tales from the materials sent </a:t>
            </a:r>
            <a:r>
              <a:rPr lang="ro-RO" sz="2400" b="1" dirty="0"/>
              <a:t>by our colleagues in Italy </a:t>
            </a:r>
            <a:endParaRPr lang="ro-RO" sz="2400" b="1" dirty="0" smtClean="0"/>
          </a:p>
          <a:p>
            <a:endParaRPr lang="ro-RO" sz="2400" b="1" dirty="0" smtClean="0"/>
          </a:p>
          <a:p>
            <a:pPr marL="285750" indent="-285750">
              <a:buFontTx/>
              <a:buChar char="-"/>
            </a:pPr>
            <a:r>
              <a:rPr lang="ro-RO" sz="2400" b="1" dirty="0" smtClean="0"/>
              <a:t>85 students played on KAHOOT the quiz prepared by the Italian students&amp;teachers (and we were pretty good :)</a:t>
            </a:r>
          </a:p>
          <a:p>
            <a:pPr marL="285750" indent="-285750">
              <a:buFontTx/>
              <a:buChar char="-"/>
            </a:pPr>
            <a:endParaRPr lang="ro-RO" sz="2400" b="1" dirty="0"/>
          </a:p>
          <a:p>
            <a:pPr marL="285750" indent="-285750">
              <a:buFontTx/>
              <a:buChar char="-"/>
            </a:pPr>
            <a:r>
              <a:rPr lang="ro-RO" sz="2400" b="1" dirty="0" smtClean="0"/>
              <a:t>We also prepared and sent them a material and a Kahoot quiz about Dacian mythology</a:t>
            </a:r>
            <a:endParaRPr lang="ro-RO" sz="2400" b="1" dirty="0"/>
          </a:p>
        </p:txBody>
      </p:sp>
    </p:spTree>
    <p:extLst>
      <p:ext uri="{BB962C8B-B14F-4D97-AF65-F5344CB8AC3E}">
        <p14:creationId xmlns:p14="http://schemas.microsoft.com/office/powerpoint/2010/main" val="4256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00" y="45000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6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54" y="46625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9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800" y="62105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616" y="1584100"/>
            <a:ext cx="10161431" cy="374757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n-US" sz="6000" b="1" dirty="0" smtClean="0"/>
              <a:t>Similarities and Differences between Dacian Mythology and Norse </a:t>
            </a:r>
            <a:r>
              <a:rPr lang="en-US" sz="6000" b="1" dirty="0" err="1" smtClean="0"/>
              <a:t>Myt</a:t>
            </a:r>
            <a:r>
              <a:rPr lang="ro-RO" sz="6000" b="1" dirty="0" smtClean="0"/>
              <a:t>h</a:t>
            </a:r>
            <a:r>
              <a:rPr lang="en-US" sz="6000" b="1" dirty="0" smtClean="0"/>
              <a:t>ology</a:t>
            </a:r>
            <a:endParaRPr lang="en-US" sz="6000" b="1" dirty="0"/>
          </a:p>
          <a:p>
            <a:pPr marL="0" indent="0" algn="ctr">
              <a:buNone/>
            </a:pPr>
            <a:r>
              <a:rPr lang="en-US" sz="6000" b="1" dirty="0" smtClean="0"/>
              <a:t> </a:t>
            </a:r>
            <a:r>
              <a:rPr lang="en-US" sz="5400" dirty="0" smtClean="0"/>
              <a:t>(some examples)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9097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891" y="353654"/>
            <a:ext cx="9925319" cy="1280890"/>
          </a:xfrm>
        </p:spPr>
        <p:txBody>
          <a:bodyPr>
            <a:noAutofit/>
          </a:bodyPr>
          <a:lstStyle/>
          <a:p>
            <a:r>
              <a:rPr lang="ro-RO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SIMILARITIES</a:t>
            </a:r>
            <a:r>
              <a:rPr lang="ro-RO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o-RO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o-RO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Themes</a:t>
            </a:r>
            <a:r>
              <a:rPr lang="ro-RO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o-RO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0695" y="2630215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Death-Life</a:t>
            </a:r>
          </a:p>
          <a:p>
            <a:r>
              <a:rPr lang="en-US" sz="2800" dirty="0" smtClean="0"/>
              <a:t>Supernatural powers</a:t>
            </a:r>
          </a:p>
          <a:p>
            <a:r>
              <a:rPr lang="en-US" sz="2800" dirty="0" smtClean="0"/>
              <a:t>Metamorphosis</a:t>
            </a:r>
          </a:p>
          <a:p>
            <a:r>
              <a:rPr lang="en-US" sz="2800" dirty="0" smtClean="0"/>
              <a:t>Fantastic creatures</a:t>
            </a:r>
          </a:p>
          <a:p>
            <a:r>
              <a:rPr lang="en-US" sz="2800" dirty="0" smtClean="0"/>
              <a:t>Supernatural objects</a:t>
            </a:r>
            <a:endParaRPr lang="en-US" sz="2800" dirty="0"/>
          </a:p>
          <a:p>
            <a:r>
              <a:rPr lang="en-US" sz="2800" dirty="0" err="1" smtClean="0"/>
              <a:t>Initia</a:t>
            </a:r>
            <a:r>
              <a:rPr lang="ro-RO" sz="2800" dirty="0" smtClean="0"/>
              <a:t>l</a:t>
            </a:r>
            <a:r>
              <a:rPr lang="en-US" sz="2800" dirty="0" smtClean="0"/>
              <a:t> situations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618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SIMILARITIES</a:t>
            </a:r>
            <a:endPara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423" y="2072425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o-RO" sz="4000" b="1" dirty="0"/>
              <a:t>M</a:t>
            </a:r>
            <a:r>
              <a:rPr lang="en-US" sz="4000" b="1" dirty="0" err="1" smtClean="0"/>
              <a:t>otives</a:t>
            </a:r>
            <a:r>
              <a:rPr lang="en-US" sz="4000" b="1" dirty="0" smtClean="0"/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 smtClean="0"/>
              <a:t>The immortality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 smtClean="0"/>
              <a:t>The variety of Gods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 smtClean="0"/>
              <a:t>The fantastic creatures</a:t>
            </a:r>
            <a:r>
              <a:rPr lang="ro-RO" sz="3200" dirty="0" smtClean="0"/>
              <a:t> </a:t>
            </a:r>
            <a:r>
              <a:rPr lang="en-US" sz="3200" dirty="0" smtClean="0"/>
              <a:t>(fairies, </a:t>
            </a:r>
            <a:r>
              <a:rPr lang="en-US" sz="3200" dirty="0" err="1" smtClean="0"/>
              <a:t>wolfes</a:t>
            </a:r>
            <a:r>
              <a:rPr lang="ro-RO" sz="3200" dirty="0" smtClean="0"/>
              <a:t>..</a:t>
            </a:r>
            <a:r>
              <a:rPr lang="en-US" sz="3200" dirty="0" smtClean="0"/>
              <a:t>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3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364</TotalTime>
  <Words>359</Words>
  <Application>Microsoft Office PowerPoint</Application>
  <PresentationFormat>Custom</PresentationFormat>
  <Paragraphs>59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Wisp</vt:lpstr>
      <vt:lpstr>Our Common European Tale Erasmus+ Partenership</vt:lpstr>
      <vt:lpstr>Participants: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SIMILARITIES  Themes:  </vt:lpstr>
      <vt:lpstr>SIMILARITIES</vt:lpstr>
      <vt:lpstr>Differences</vt:lpstr>
      <vt:lpstr>PowerPoint Presentation</vt:lpstr>
      <vt:lpstr>In the previous picture is the flag of ancient Dacian civilization and it represents the wolf – the protector of the Dacian people  (it might look familiar for the Game of Thrones fans )</vt:lpstr>
      <vt:lpstr>PowerPoint Presentation</vt:lpstr>
      <vt:lpstr>This picture is a representation of the nine worlds of the Norse Mythology : ASGARD, MIDGARD, MUSPELLHEIM, NIDAVELLIR, HELHEIM, NIFLHEIM, JOTUNHEIM, VANAHEIM, ALFHEIM </vt:lpstr>
      <vt:lpstr>Please go to https://www.menti.com/ insert code: 77 82 77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Common European Tale Erasmus+ Partenership</dc:title>
  <dc:creator>Hori</dc:creator>
  <cp:lastModifiedBy>Sarb Cristina</cp:lastModifiedBy>
  <cp:revision>22</cp:revision>
  <dcterms:created xsi:type="dcterms:W3CDTF">2018-09-25T12:30:59Z</dcterms:created>
  <dcterms:modified xsi:type="dcterms:W3CDTF">2018-09-29T19:35:42Z</dcterms:modified>
</cp:coreProperties>
</file>