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77B4-CCD2-4809-BE8D-55C2B35581D5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7D25-7F0E-4BAE-A33D-2D8B91C6E2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245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77B4-CCD2-4809-BE8D-55C2B35581D5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7D25-7F0E-4BAE-A33D-2D8B91C6E2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43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77B4-CCD2-4809-BE8D-55C2B35581D5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7D25-7F0E-4BAE-A33D-2D8B91C6E2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219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77B4-CCD2-4809-BE8D-55C2B35581D5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7D25-7F0E-4BAE-A33D-2D8B91C6E2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15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77B4-CCD2-4809-BE8D-55C2B35581D5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7D25-7F0E-4BAE-A33D-2D8B91C6E2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314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77B4-CCD2-4809-BE8D-55C2B35581D5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7D25-7F0E-4BAE-A33D-2D8B91C6E2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913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77B4-CCD2-4809-BE8D-55C2B35581D5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7D25-7F0E-4BAE-A33D-2D8B91C6E2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991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77B4-CCD2-4809-BE8D-55C2B35581D5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7D25-7F0E-4BAE-A33D-2D8B91C6E2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440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77B4-CCD2-4809-BE8D-55C2B35581D5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7D25-7F0E-4BAE-A33D-2D8B91C6E2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986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77B4-CCD2-4809-BE8D-55C2B35581D5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7D25-7F0E-4BAE-A33D-2D8B91C6E2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514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77B4-CCD2-4809-BE8D-55C2B35581D5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7D25-7F0E-4BAE-A33D-2D8B91C6E2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14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lumMod val="90000"/>
              </a:srgbClr>
            </a:gs>
            <a:gs pos="88000">
              <a:srgbClr val="9CB86E">
                <a:lumMod val="80000"/>
                <a:lumOff val="20000"/>
              </a:srgb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77B4-CCD2-4809-BE8D-55C2B35581D5}" type="datetimeFigureOut">
              <a:rPr lang="sk-SK" smtClean="0"/>
              <a:t>7.11.2017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97D25-7F0E-4BAE-A33D-2D8B91C6E2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544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0375" y="5157192"/>
            <a:ext cx="8280920" cy="1470025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SPŠ  dopravná  vo  Zvolene</a:t>
            </a:r>
            <a:endParaRPr lang="sk-SK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3865" y="160337"/>
            <a:ext cx="8208912" cy="1468463"/>
          </a:xfrm>
        </p:spPr>
        <p:txBody>
          <a:bodyPr>
            <a:normAutofit fontScale="25000" lnSpcReduction="20000"/>
          </a:bodyPr>
          <a:lstStyle/>
          <a:p>
            <a:r>
              <a:rPr lang="de-DE" b="1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de-DE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de-DE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r>
              <a:rPr lang="de-DE" sz="16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</a:t>
            </a:r>
            <a:r>
              <a:rPr lang="sk-SK" sz="160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econdary</a:t>
            </a:r>
            <a:r>
              <a:rPr lang="sk-SK" sz="16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</a:t>
            </a:r>
            <a:r>
              <a:rPr lang="sk-SK" sz="160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technical</a:t>
            </a:r>
            <a:r>
              <a:rPr lang="sk-SK" sz="16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</a:t>
            </a:r>
            <a:r>
              <a:rPr lang="sk-SK" sz="160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school</a:t>
            </a:r>
            <a:r>
              <a:rPr lang="sk-SK" sz="16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</a:p>
          <a:p>
            <a:r>
              <a:rPr lang="sk-SK" sz="160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Of</a:t>
            </a:r>
            <a:r>
              <a:rPr lang="sk-SK" sz="16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</a:t>
            </a:r>
            <a:r>
              <a:rPr lang="de-DE" sz="160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transport</a:t>
            </a:r>
            <a:endParaRPr lang="sk-SK" sz="16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6832"/>
            <a:ext cx="5212071" cy="2931790"/>
          </a:xfrm>
          <a:prstGeom prst="rect">
            <a:avLst/>
          </a:prstGeom>
        </p:spPr>
      </p:pic>
      <p:sp>
        <p:nvSpPr>
          <p:cNvPr id="5" name="AutoShape 2" descr="/photos/skin/logo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4" descr="/photos/skin/logo/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/photos/skin/logo/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4" y="1268760"/>
            <a:ext cx="1785293" cy="17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1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68"/>
            <a:ext cx="8229600" cy="1143000"/>
          </a:xfrm>
        </p:spPr>
        <p:txBody>
          <a:bodyPr/>
          <a:lstStyle/>
          <a:p>
            <a:r>
              <a:rPr lang="sk-SK" b="1" dirty="0" err="1" smtClean="0">
                <a:solidFill>
                  <a:srgbClr val="FF0000"/>
                </a:solidFill>
              </a:rPr>
              <a:t>Competitions</a:t>
            </a:r>
            <a:r>
              <a:rPr lang="sk-SK" b="1" dirty="0">
                <a:solidFill>
                  <a:srgbClr val="FF0000"/>
                </a:solidFill>
              </a:rPr>
              <a:t> - </a:t>
            </a:r>
            <a:r>
              <a:rPr lang="sk-SK" b="1" dirty="0" smtClean="0">
                <a:solidFill>
                  <a:srgbClr val="FF0000"/>
                </a:solidFill>
              </a:rPr>
              <a:t>Súťaže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908720"/>
            <a:ext cx="8219256" cy="16127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One of the contests that our students took part in was a competition in France.</a:t>
            </a:r>
            <a:endParaRPr lang="sk-SK" dirty="0" smtClean="0"/>
          </a:p>
          <a:p>
            <a:r>
              <a:rPr lang="en-US" dirty="0" smtClean="0"/>
              <a:t>Our students set up Porsche and Hybrid models with which they competed in France</a:t>
            </a:r>
            <a:r>
              <a:rPr lang="sk-SK" dirty="0" smtClean="0"/>
              <a:t> and </a:t>
            </a:r>
            <a:r>
              <a:rPr lang="en-US" dirty="0" smtClean="0"/>
              <a:t>in their category they </a:t>
            </a:r>
            <a:r>
              <a:rPr lang="sk-SK" dirty="0" err="1" smtClean="0"/>
              <a:t>won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en-US" dirty="0" smtClean="0"/>
              <a:t>first</a:t>
            </a:r>
            <a:r>
              <a:rPr lang="sk-SK" dirty="0" smtClean="0"/>
              <a:t> </a:t>
            </a:r>
            <a:r>
              <a:rPr lang="sk-SK" dirty="0" err="1" smtClean="0"/>
              <a:t>price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23592"/>
            <a:ext cx="2934072" cy="391209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247836" cy="28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533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216" y="1268760"/>
            <a:ext cx="8229600" cy="229026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And this is only our school in a nutshell. We look forward to your school</a:t>
            </a:r>
            <a:r>
              <a:rPr lang="sk-SK" sz="4000" b="1" dirty="0" smtClean="0">
                <a:solidFill>
                  <a:srgbClr val="FF0000"/>
                </a:solidFill>
              </a:rPr>
              <a:t>.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000" dirty="0" smtClean="0"/>
              <a:t>A toto je len v skratke naša škola. Tešíme sa na vašu školu.</a:t>
            </a:r>
            <a:endParaRPr lang="sk-SK" sz="2000" dirty="0"/>
          </a:p>
        </p:txBody>
      </p:sp>
      <p:sp>
        <p:nvSpPr>
          <p:cNvPr id="4" name="Usmiata tvár 3"/>
          <p:cNvSpPr/>
          <p:nvPr/>
        </p:nvSpPr>
        <p:spPr>
          <a:xfrm>
            <a:off x="3995936" y="3803496"/>
            <a:ext cx="1152128" cy="1008112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762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0000"/>
                </a:solidFill>
              </a:rPr>
              <a:t>Let‘s</a:t>
            </a:r>
            <a:r>
              <a:rPr lang="sk-SK" b="1" dirty="0" smtClean="0">
                <a:solidFill>
                  <a:srgbClr val="FF0000"/>
                </a:solidFill>
              </a:rPr>
              <a:t>  </a:t>
            </a:r>
            <a:r>
              <a:rPr lang="sk-SK" b="1" dirty="0" err="1" smtClean="0">
                <a:solidFill>
                  <a:srgbClr val="FF0000"/>
                </a:solidFill>
              </a:rPr>
              <a:t>look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inside</a:t>
            </a:r>
            <a:r>
              <a:rPr lang="sk-SK" b="1" dirty="0">
                <a:solidFill>
                  <a:srgbClr val="FF0000"/>
                </a:solidFill>
              </a:rPr>
              <a:t> - </a:t>
            </a:r>
            <a:r>
              <a:rPr lang="sk-SK" b="1" dirty="0" smtClean="0">
                <a:solidFill>
                  <a:srgbClr val="FF0000"/>
                </a:solidFill>
              </a:rPr>
              <a:t>Vstúpte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3963383" cy="266429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3" y="1844824"/>
            <a:ext cx="4187957" cy="235572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61048"/>
            <a:ext cx="3366120" cy="25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608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078924"/>
            <a:ext cx="8064896" cy="1143000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err="1" smtClean="0">
                <a:solidFill>
                  <a:srgbClr val="FF0000"/>
                </a:solidFill>
              </a:rPr>
              <a:t>Studying</a:t>
            </a:r>
            <a:r>
              <a:rPr lang="sk-SK" sz="3200" b="1" dirty="0" smtClean="0">
                <a:solidFill>
                  <a:srgbClr val="FF0000"/>
                </a:solidFill>
              </a:rPr>
              <a:t> </a:t>
            </a:r>
            <a:r>
              <a:rPr lang="sk-SK" sz="3200" b="1" dirty="0" err="1" smtClean="0">
                <a:solidFill>
                  <a:srgbClr val="FF0000"/>
                </a:solidFill>
              </a:rPr>
              <a:t>programmes</a:t>
            </a:r>
            <a:r>
              <a:rPr lang="sk-SK" sz="3200" b="1" dirty="0" smtClean="0">
                <a:solidFill>
                  <a:srgbClr val="FF0000"/>
                </a:solidFill>
              </a:rPr>
              <a:t> </a:t>
            </a:r>
            <a:r>
              <a:rPr lang="sk-SK" sz="3200" b="1" dirty="0" smtClean="0">
                <a:solidFill>
                  <a:srgbClr val="FF0000"/>
                </a:solidFill>
              </a:rPr>
              <a:t>- </a:t>
            </a:r>
            <a:r>
              <a:rPr lang="sk-SK" sz="3200" b="1" dirty="0">
                <a:solidFill>
                  <a:srgbClr val="FF0000"/>
                </a:solidFill>
              </a:rPr>
              <a:t>Odbory na našej </a:t>
            </a:r>
            <a:r>
              <a:rPr lang="sk-SK" sz="3200" b="1" dirty="0" smtClean="0">
                <a:solidFill>
                  <a:srgbClr val="FF0000"/>
                </a:solidFill>
              </a:rPr>
              <a:t>škole</a:t>
            </a:r>
            <a:endParaRPr lang="sk-SK" sz="32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82301" cy="2520280"/>
          </a:xfrm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4716016" y="188641"/>
            <a:ext cx="4110608" cy="29523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k-SK" b="1" dirty="0" err="1"/>
              <a:t>Operation</a:t>
            </a:r>
            <a:r>
              <a:rPr lang="sk-SK" b="1" dirty="0"/>
              <a:t> and </a:t>
            </a:r>
            <a:r>
              <a:rPr lang="sk-SK" b="1" dirty="0" err="1"/>
              <a:t>Economics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Transport</a:t>
            </a:r>
            <a:endParaRPr lang="sk-SK" sz="2400" dirty="0"/>
          </a:p>
          <a:p>
            <a:pPr lvl="1"/>
            <a:r>
              <a:rPr lang="sk-SK" b="1" dirty="0" err="1"/>
              <a:t>Logistics</a:t>
            </a:r>
            <a:endParaRPr lang="sk-SK" sz="2000" dirty="0"/>
          </a:p>
          <a:p>
            <a:pPr lvl="1"/>
            <a:r>
              <a:rPr lang="sk-SK" b="1" dirty="0" err="1"/>
              <a:t>Road</a:t>
            </a:r>
            <a:r>
              <a:rPr lang="sk-SK" b="1" dirty="0"/>
              <a:t> Transport</a:t>
            </a:r>
            <a:endParaRPr lang="sk-SK" sz="2000" dirty="0"/>
          </a:p>
          <a:p>
            <a:pPr lvl="1"/>
            <a:r>
              <a:rPr lang="sk-SK" b="1" dirty="0" err="1"/>
              <a:t>Rail</a:t>
            </a:r>
            <a:r>
              <a:rPr lang="sk-SK" b="1" dirty="0"/>
              <a:t> Transport</a:t>
            </a:r>
            <a:endParaRPr lang="sk-SK" sz="2000" dirty="0"/>
          </a:p>
          <a:p>
            <a:pPr lvl="0"/>
            <a:r>
              <a:rPr lang="sk-SK" b="1" dirty="0" err="1"/>
              <a:t>Technics</a:t>
            </a:r>
            <a:r>
              <a:rPr lang="sk-SK" b="1" dirty="0"/>
              <a:t> and </a:t>
            </a:r>
            <a:r>
              <a:rPr lang="sk-SK" b="1" dirty="0" err="1"/>
              <a:t>Operation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Transport</a:t>
            </a:r>
            <a:endParaRPr lang="sk-SK" sz="2400" dirty="0"/>
          </a:p>
          <a:p>
            <a:pPr lvl="0"/>
            <a:r>
              <a:rPr lang="en-US" b="1" dirty="0"/>
              <a:t>Electrical Engineering in Transport</a:t>
            </a:r>
            <a:endParaRPr lang="sk-SK" sz="2400" dirty="0"/>
          </a:p>
          <a:p>
            <a:pPr marL="0" indent="0">
              <a:buNone/>
            </a:pPr>
            <a:endParaRPr lang="sk-SK" sz="24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80490"/>
            <a:ext cx="4773528" cy="2685110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89756" y="4221924"/>
            <a:ext cx="3635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Our school is focused mainly on automobile transport, transportation, logistics, economy in transport</a:t>
            </a:r>
            <a:r>
              <a:rPr lang="sk-SK" sz="2000" b="1" dirty="0"/>
              <a:t>.</a:t>
            </a:r>
          </a:p>
        </p:txBody>
      </p:sp>
      <p:sp>
        <p:nvSpPr>
          <p:cNvPr id="8" name="Obdĺžnik 7"/>
          <p:cNvSpPr/>
          <p:nvPr/>
        </p:nvSpPr>
        <p:spPr>
          <a:xfrm>
            <a:off x="179512" y="5657671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Naša škola je zameraná hlavne na automobilovú dopravu, prepravu, logistiku, ekonomiku v doprave.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34997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dirty="0" err="1" smtClean="0">
                <a:solidFill>
                  <a:srgbClr val="FF0000"/>
                </a:solidFill>
              </a:rPr>
              <a:t>Enforcement</a:t>
            </a:r>
            <a:r>
              <a:rPr lang="sk-SK" sz="3600" b="1" dirty="0" smtClean="0">
                <a:solidFill>
                  <a:srgbClr val="FF0000"/>
                </a:solidFill>
              </a:rPr>
              <a:t> </a:t>
            </a:r>
            <a:r>
              <a:rPr lang="sk-SK" sz="3600" b="1" dirty="0" err="1" smtClean="0">
                <a:solidFill>
                  <a:srgbClr val="FF0000"/>
                </a:solidFill>
              </a:rPr>
              <a:t>of</a:t>
            </a:r>
            <a:r>
              <a:rPr lang="sk-SK" sz="3600" b="1" dirty="0" smtClean="0">
                <a:solidFill>
                  <a:srgbClr val="FF0000"/>
                </a:solidFill>
              </a:rPr>
              <a:t> </a:t>
            </a:r>
            <a:r>
              <a:rPr lang="sk-SK" sz="3600" b="1" dirty="0" err="1" smtClean="0">
                <a:solidFill>
                  <a:srgbClr val="FF0000"/>
                </a:solidFill>
              </a:rPr>
              <a:t>students</a:t>
            </a:r>
            <a:r>
              <a:rPr lang="sk-SK" sz="3600" b="1" dirty="0">
                <a:solidFill>
                  <a:srgbClr val="FF0000"/>
                </a:solidFill>
              </a:rPr>
              <a:t> </a:t>
            </a:r>
            <a:r>
              <a:rPr lang="sk-SK" sz="3600" b="1" dirty="0" smtClean="0">
                <a:solidFill>
                  <a:srgbClr val="FF0000"/>
                </a:solidFill>
              </a:rPr>
              <a:t>– </a:t>
            </a:r>
            <a:br>
              <a:rPr lang="sk-SK" sz="3600" b="1" dirty="0" smtClean="0">
                <a:solidFill>
                  <a:srgbClr val="FF0000"/>
                </a:solidFill>
              </a:rPr>
            </a:br>
            <a:r>
              <a:rPr lang="sk-SK" sz="3600" b="1" dirty="0" smtClean="0">
                <a:solidFill>
                  <a:srgbClr val="FF0000"/>
                </a:solidFill>
              </a:rPr>
              <a:t>Uplatnenie </a:t>
            </a:r>
            <a:r>
              <a:rPr lang="sk-SK" sz="3600" b="1" dirty="0">
                <a:solidFill>
                  <a:srgbClr val="FF0000"/>
                </a:solidFill>
              </a:rPr>
              <a:t>študentov </a:t>
            </a:r>
            <a:endParaRPr lang="sk-SK" sz="36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3645024"/>
            <a:ext cx="4410914" cy="2481139"/>
          </a:xfrm>
        </p:spPr>
      </p:pic>
      <p:sp>
        <p:nvSpPr>
          <p:cNvPr id="5" name="Obdĺžnik 4"/>
          <p:cNvSpPr/>
          <p:nvPr/>
        </p:nvSpPr>
        <p:spPr>
          <a:xfrm>
            <a:off x="395536" y="1666191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Our students </a:t>
            </a:r>
            <a:r>
              <a:rPr lang="sk-SK" sz="2400" dirty="0" err="1" smtClean="0"/>
              <a:t>learn</a:t>
            </a:r>
            <a:r>
              <a:rPr lang="sk-SK" sz="2400" dirty="0" smtClean="0"/>
              <a:t> </a:t>
            </a:r>
            <a:r>
              <a:rPr lang="en-US" sz="2400" dirty="0" smtClean="0"/>
              <a:t>the principles of economics, accounting, transport business, international agreements and transport contracts. They can</a:t>
            </a:r>
            <a:r>
              <a:rPr lang="sk-SK" sz="2400" dirty="0" smtClean="0"/>
              <a:t> </a:t>
            </a:r>
            <a:r>
              <a:rPr lang="sk-SK" sz="2400" dirty="0" err="1" smtClean="0"/>
              <a:t>be</a:t>
            </a:r>
            <a:r>
              <a:rPr lang="en-US" sz="2400" dirty="0" smtClean="0"/>
              <a:t> employ</a:t>
            </a:r>
            <a:r>
              <a:rPr lang="sk-SK" sz="2400" dirty="0" err="1" smtClean="0"/>
              <a:t>ed</a:t>
            </a:r>
            <a:r>
              <a:rPr lang="sk-SK" sz="2400" dirty="0" smtClean="0"/>
              <a:t> </a:t>
            </a:r>
            <a:r>
              <a:rPr lang="en-US" sz="2400" dirty="0" smtClean="0"/>
              <a:t>in road</a:t>
            </a:r>
            <a:r>
              <a:rPr lang="sk-SK" sz="2400" dirty="0" smtClean="0"/>
              <a:t> </a:t>
            </a:r>
            <a:r>
              <a:rPr lang="sk-SK" sz="2400" dirty="0" err="1" smtClean="0"/>
              <a:t>traffic</a:t>
            </a:r>
            <a:r>
              <a:rPr lang="sk-SK" sz="2400" dirty="0" smtClean="0"/>
              <a:t>  </a:t>
            </a:r>
            <a:r>
              <a:rPr lang="en-US" sz="2400" dirty="0" smtClean="0"/>
              <a:t>or</a:t>
            </a:r>
            <a:r>
              <a:rPr lang="sk-SK" sz="2400" dirty="0" smtClean="0"/>
              <a:t> in</a:t>
            </a:r>
            <a:r>
              <a:rPr lang="en-US" sz="2400" dirty="0" smtClean="0"/>
              <a:t> rail transport, </a:t>
            </a:r>
            <a:r>
              <a:rPr lang="sk-SK" sz="2400" dirty="0" smtClean="0"/>
              <a:t>auto servis</a:t>
            </a:r>
            <a:r>
              <a:rPr lang="en-US" sz="2400" dirty="0" smtClean="0"/>
              <a:t>, </a:t>
            </a:r>
            <a:r>
              <a:rPr lang="sk-SK" sz="2400" dirty="0" err="1" smtClean="0"/>
              <a:t>car</a:t>
            </a:r>
            <a:r>
              <a:rPr lang="sk-SK" sz="2400" dirty="0" smtClean="0"/>
              <a:t> </a:t>
            </a:r>
            <a:r>
              <a:rPr lang="sk-SK" sz="2400" dirty="0" err="1" smtClean="0"/>
              <a:t>manufacture</a:t>
            </a:r>
            <a:r>
              <a:rPr lang="en-US" sz="2400" dirty="0" smtClean="0"/>
              <a:t> and business.</a:t>
            </a:r>
            <a:endParaRPr lang="sk-SK" sz="2400" dirty="0"/>
          </a:p>
        </p:txBody>
      </p:sp>
      <p:sp>
        <p:nvSpPr>
          <p:cNvPr id="6" name="Obdĺžnik 5"/>
          <p:cNvSpPr/>
          <p:nvPr/>
        </p:nvSpPr>
        <p:spPr>
          <a:xfrm>
            <a:off x="5223168" y="3700264"/>
            <a:ext cx="388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Naši študenti poznajú zásady ekonomiky, účtovníctva, podnikania v doprave, medzinárodné dohody a zmluvy v doprave. Môžu nájsť uplatnenie v cestnej, </a:t>
            </a:r>
            <a:r>
              <a:rPr lang="sk-SK" dirty="0" smtClean="0"/>
              <a:t>alebo </a:t>
            </a:r>
            <a:r>
              <a:rPr lang="sk-SK" dirty="0" smtClean="0"/>
              <a:t>železničnej doprave, autoopravárenstve, výrobe automobilov a obchodnej sieti.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3499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sk-SK" b="1" dirty="0" err="1" smtClean="0">
                <a:solidFill>
                  <a:srgbClr val="FF0000"/>
                </a:solidFill>
              </a:rPr>
              <a:t>Classrooms</a:t>
            </a:r>
            <a:r>
              <a:rPr lang="sk-SK" b="1" dirty="0">
                <a:solidFill>
                  <a:srgbClr val="FF0000"/>
                </a:solidFill>
              </a:rPr>
              <a:t> - </a:t>
            </a:r>
            <a:r>
              <a:rPr lang="sk-SK" b="1" dirty="0" smtClean="0">
                <a:solidFill>
                  <a:srgbClr val="FF0000"/>
                </a:solidFill>
              </a:rPr>
              <a:t>Učebne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3763257" cy="211683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30" y="836712"/>
            <a:ext cx="3712412" cy="208823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3291855" cy="185166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06" y="4149080"/>
            <a:ext cx="3611893" cy="270892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" y="4365104"/>
            <a:ext cx="3323861" cy="2492896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-5641" y="652046"/>
            <a:ext cx="27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/>
              <a:t>English</a:t>
            </a:r>
            <a:r>
              <a:rPr lang="sk-SK" b="1" dirty="0" smtClean="0"/>
              <a:t> </a:t>
            </a:r>
            <a:r>
              <a:rPr lang="sk-SK" b="1" dirty="0" err="1" smtClean="0"/>
              <a:t>language</a:t>
            </a:r>
            <a:r>
              <a:rPr lang="sk-SK" b="1" dirty="0" smtClean="0"/>
              <a:t> </a:t>
            </a:r>
            <a:r>
              <a:rPr lang="sk-SK" b="1" dirty="0" err="1" smtClean="0"/>
              <a:t>classroom</a:t>
            </a:r>
            <a:endParaRPr lang="sk-SK" b="1" dirty="0"/>
          </a:p>
        </p:txBody>
      </p:sp>
      <p:sp>
        <p:nvSpPr>
          <p:cNvPr id="10" name="Obdĺžnik 9"/>
          <p:cNvSpPr/>
          <p:nvPr/>
        </p:nvSpPr>
        <p:spPr>
          <a:xfrm>
            <a:off x="4380415" y="652046"/>
            <a:ext cx="305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A </a:t>
            </a:r>
            <a:r>
              <a:rPr lang="sk-SK" b="1" dirty="0" err="1" smtClean="0"/>
              <a:t>German</a:t>
            </a:r>
            <a:r>
              <a:rPr lang="sk-SK" b="1" dirty="0" smtClean="0"/>
              <a:t> </a:t>
            </a:r>
            <a:r>
              <a:rPr lang="sk-SK" b="1" dirty="0" err="1" smtClean="0"/>
              <a:t>language</a:t>
            </a:r>
            <a:r>
              <a:rPr lang="sk-SK" b="1" dirty="0" smtClean="0"/>
              <a:t> </a:t>
            </a:r>
            <a:r>
              <a:rPr lang="sk-SK" b="1" dirty="0" err="1" smtClean="0"/>
              <a:t>classroom</a:t>
            </a:r>
            <a:endParaRPr lang="sk-SK" b="1" dirty="0"/>
          </a:p>
        </p:txBody>
      </p:sp>
      <p:sp>
        <p:nvSpPr>
          <p:cNvPr id="11" name="Obdĺžnik 10"/>
          <p:cNvSpPr/>
          <p:nvPr/>
        </p:nvSpPr>
        <p:spPr>
          <a:xfrm>
            <a:off x="6172678" y="3611880"/>
            <a:ext cx="2874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err="1"/>
              <a:t>C</a:t>
            </a:r>
            <a:r>
              <a:rPr lang="sk-SK" b="1" dirty="0" err="1" smtClean="0"/>
              <a:t>omputer</a:t>
            </a:r>
            <a:r>
              <a:rPr lang="sk-SK" b="1" dirty="0" smtClean="0"/>
              <a:t> </a:t>
            </a:r>
            <a:r>
              <a:rPr lang="sk-SK" b="1" dirty="0" err="1" smtClean="0"/>
              <a:t>science</a:t>
            </a:r>
            <a:r>
              <a:rPr lang="sk-SK" b="1" dirty="0" smtClean="0"/>
              <a:t> </a:t>
            </a:r>
            <a:r>
              <a:rPr lang="sk-SK" b="1" dirty="0" err="1" smtClean="0"/>
              <a:t>classroom</a:t>
            </a:r>
            <a:endParaRPr lang="sk-SK" b="1" dirty="0"/>
          </a:p>
        </p:txBody>
      </p:sp>
      <p:sp>
        <p:nvSpPr>
          <p:cNvPr id="12" name="Obdĺžnik 11"/>
          <p:cNvSpPr/>
          <p:nvPr/>
        </p:nvSpPr>
        <p:spPr>
          <a:xfrm>
            <a:off x="-5641" y="3978746"/>
            <a:ext cx="204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err="1" smtClean="0"/>
              <a:t>Ordinary</a:t>
            </a:r>
            <a:r>
              <a:rPr lang="sk-SK" b="1" dirty="0" smtClean="0"/>
              <a:t> </a:t>
            </a:r>
            <a:r>
              <a:rPr lang="sk-SK" b="1" dirty="0" err="1" smtClean="0"/>
              <a:t>classroom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6034997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rom a </a:t>
            </a:r>
            <a:r>
              <a:rPr lang="sk-SK" b="1" dirty="0" err="1" smtClean="0">
                <a:solidFill>
                  <a:srgbClr val="FF0000"/>
                </a:solidFill>
              </a:rPr>
              <a:t>ordinary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classroom to a </a:t>
            </a:r>
            <a:r>
              <a:rPr lang="sk-SK" b="1" dirty="0" err="1" smtClean="0">
                <a:solidFill>
                  <a:srgbClr val="FF0000"/>
                </a:solidFill>
              </a:rPr>
              <a:t>technical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classroom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" y="1484784"/>
            <a:ext cx="4666942" cy="262515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76" y="4306115"/>
            <a:ext cx="3779912" cy="2126201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5075548" y="1556792"/>
            <a:ext cx="36364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b="1" dirty="0" smtClean="0"/>
              <a:t>S</a:t>
            </a:r>
            <a:r>
              <a:rPr lang="en-US" sz="2200" b="1" dirty="0" err="1" smtClean="0"/>
              <a:t>tudents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practise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their</a:t>
            </a:r>
            <a:r>
              <a:rPr lang="sk-SK" sz="2200" b="1" dirty="0" smtClean="0"/>
              <a:t> </a:t>
            </a:r>
            <a:r>
              <a:rPr lang="en-US" sz="2200" b="1" dirty="0" smtClean="0"/>
              <a:t>theoretical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knowledge</a:t>
            </a:r>
            <a:r>
              <a:rPr lang="en-US" sz="2200" b="1" dirty="0" smtClean="0"/>
              <a:t> in </a:t>
            </a:r>
            <a:r>
              <a:rPr lang="sk-SK" sz="2200" b="1" dirty="0" err="1" smtClean="0"/>
              <a:t>technical</a:t>
            </a:r>
            <a:r>
              <a:rPr lang="sk-SK" sz="2200" b="1" dirty="0" smtClean="0"/>
              <a:t> </a:t>
            </a:r>
            <a:r>
              <a:rPr lang="en-US" sz="2200" b="1" dirty="0" smtClean="0"/>
              <a:t>professional classrooms</a:t>
            </a:r>
            <a:r>
              <a:rPr lang="sk-SK" sz="2200" b="1" dirty="0"/>
              <a:t>.</a:t>
            </a:r>
          </a:p>
        </p:txBody>
      </p:sp>
      <p:sp>
        <p:nvSpPr>
          <p:cNvPr id="7" name="Obdĺžnik 6"/>
          <p:cNvSpPr/>
          <p:nvPr/>
        </p:nvSpPr>
        <p:spPr>
          <a:xfrm>
            <a:off x="335320" y="5198985"/>
            <a:ext cx="3339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Čo sa študenti naučia </a:t>
            </a:r>
            <a:r>
              <a:rPr lang="sk-SK" dirty="0" smtClean="0"/>
              <a:t>teoreticky</a:t>
            </a:r>
          </a:p>
          <a:p>
            <a:r>
              <a:rPr lang="sk-SK" dirty="0"/>
              <a:t>v</a:t>
            </a:r>
            <a:r>
              <a:rPr lang="sk-SK" dirty="0" smtClean="0"/>
              <a:t> </a:t>
            </a:r>
            <a:r>
              <a:rPr lang="sk-SK" dirty="0" smtClean="0"/>
              <a:t>odborných učebniach, to si vyskúšajú prakticky v dielňach.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34997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Technical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classrooms</a:t>
            </a:r>
            <a:r>
              <a:rPr lang="sk-SK" b="1" dirty="0">
                <a:solidFill>
                  <a:srgbClr val="FF0000"/>
                </a:solidFill>
              </a:rPr>
              <a:t> – 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Dielenské </a:t>
            </a:r>
            <a:r>
              <a:rPr lang="sk-SK" b="1" dirty="0" smtClean="0">
                <a:solidFill>
                  <a:srgbClr val="FF0000"/>
                </a:solidFill>
              </a:rPr>
              <a:t>učebne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3779912" cy="212620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1" y="3930744"/>
            <a:ext cx="3712412" cy="208823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78" y="4336231"/>
            <a:ext cx="4464130" cy="251107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429655" cy="249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9971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358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b="1" dirty="0" err="1" smtClean="0">
                <a:solidFill>
                  <a:srgbClr val="FF0000"/>
                </a:solidFill>
              </a:rPr>
              <a:t>Events</a:t>
            </a:r>
            <a:r>
              <a:rPr lang="sk-SK" sz="40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err="1" smtClean="0">
                <a:solidFill>
                  <a:srgbClr val="FF0000"/>
                </a:solidFill>
              </a:rPr>
              <a:t>at</a:t>
            </a:r>
            <a:r>
              <a:rPr lang="sk-SK" sz="40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err="1" smtClean="0">
                <a:solidFill>
                  <a:srgbClr val="FF0000"/>
                </a:solidFill>
              </a:rPr>
              <a:t>school</a:t>
            </a:r>
            <a:r>
              <a:rPr lang="sk-SK" sz="4000" b="1" dirty="0">
                <a:solidFill>
                  <a:srgbClr val="FF0000"/>
                </a:solidFill>
              </a:rPr>
              <a:t> - Akcie na </a:t>
            </a:r>
            <a:r>
              <a:rPr lang="sk-SK" sz="4000" b="1" dirty="0" smtClean="0">
                <a:solidFill>
                  <a:srgbClr val="FF0000"/>
                </a:solidFill>
              </a:rPr>
              <a:t>škole</a:t>
            </a:r>
            <a:endParaRPr lang="sk-SK" sz="40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712"/>
            <a:ext cx="2088232" cy="371241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74" y="4377955"/>
            <a:ext cx="3960440" cy="248004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10" y="2439699"/>
            <a:ext cx="2414867" cy="429309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2" y="1340768"/>
            <a:ext cx="4315972" cy="2427734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6444208" y="997992"/>
            <a:ext cx="207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Štvorylka- </a:t>
            </a:r>
            <a:r>
              <a:rPr lang="sk-SK" b="1" dirty="0" err="1" smtClean="0"/>
              <a:t>Quadrille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067944" y="39396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Halloween</a:t>
            </a:r>
            <a:r>
              <a:rPr lang="sk-SK" b="1" dirty="0"/>
              <a:t> </a:t>
            </a:r>
            <a:r>
              <a:rPr lang="en-US" b="1" dirty="0" smtClean="0"/>
              <a:t>contests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-12073" y="813327"/>
            <a:ext cx="268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Mikuláš -</a:t>
            </a:r>
            <a:r>
              <a:rPr lang="sk-SK" dirty="0"/>
              <a:t> </a:t>
            </a:r>
            <a:r>
              <a:rPr lang="sk-SK" b="1" dirty="0"/>
              <a:t>st. </a:t>
            </a:r>
            <a:r>
              <a:rPr lang="en-US" b="1" dirty="0"/>
              <a:t>Nicola</a:t>
            </a:r>
            <a:r>
              <a:rPr lang="sk-SK" b="1" dirty="0"/>
              <a:t>u</a:t>
            </a:r>
            <a:r>
              <a:rPr lang="en-US" b="1" dirty="0"/>
              <a:t>s</a:t>
            </a:r>
            <a:r>
              <a:rPr lang="sk-SK" b="1" dirty="0"/>
              <a:t> </a:t>
            </a:r>
            <a:r>
              <a:rPr lang="sk-SK" b="1" dirty="0" err="1"/>
              <a:t>day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82493233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Activities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at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school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– 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sk-SK" b="1" dirty="0" smtClean="0">
                <a:solidFill>
                  <a:srgbClr val="FF0000"/>
                </a:solidFill>
              </a:rPr>
              <a:t>Akcie </a:t>
            </a:r>
            <a:r>
              <a:rPr lang="sk-SK" b="1" dirty="0">
                <a:solidFill>
                  <a:srgbClr val="FF0000"/>
                </a:solidFill>
              </a:rPr>
              <a:t>na </a:t>
            </a:r>
            <a:r>
              <a:rPr lang="sk-SK" b="1" dirty="0" smtClean="0">
                <a:solidFill>
                  <a:srgbClr val="FF0000"/>
                </a:solidFill>
              </a:rPr>
              <a:t>škole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many different activities for our students at our school. Halloween contests, </a:t>
            </a:r>
            <a:r>
              <a:rPr lang="sk-SK" dirty="0" smtClean="0"/>
              <a:t>st. </a:t>
            </a:r>
            <a:r>
              <a:rPr lang="en-US" dirty="0" smtClean="0"/>
              <a:t>Nicola</a:t>
            </a:r>
            <a:r>
              <a:rPr lang="sk-SK" dirty="0" smtClean="0"/>
              <a:t>u</a:t>
            </a:r>
            <a:r>
              <a:rPr lang="en-US" dirty="0" smtClean="0"/>
              <a:t>s</a:t>
            </a:r>
            <a:r>
              <a:rPr lang="sk-SK" dirty="0" smtClean="0"/>
              <a:t> </a:t>
            </a:r>
            <a:r>
              <a:rPr lang="sk-SK" dirty="0" err="1" smtClean="0"/>
              <a:t>day</a:t>
            </a:r>
            <a:r>
              <a:rPr lang="en-US" dirty="0" smtClean="0"/>
              <a:t>, decorating class</a:t>
            </a:r>
            <a:r>
              <a:rPr lang="sk-SK" dirty="0" err="1" smtClean="0"/>
              <a:t>rooms</a:t>
            </a:r>
            <a:r>
              <a:rPr lang="en-US" dirty="0" smtClean="0"/>
              <a:t> and awarding the best decorated class</a:t>
            </a:r>
            <a:r>
              <a:rPr lang="sk-SK" dirty="0" err="1" smtClean="0"/>
              <a:t>room</a:t>
            </a:r>
            <a:r>
              <a:rPr lang="en-US" dirty="0" smtClean="0"/>
              <a:t>. School ball. There are many excursions and competitions.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611560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Na našej škole prebieha veľa rôznych aktivít pre študentov. Súťaže na </a:t>
            </a:r>
            <a:r>
              <a:rPr lang="sk-SK" dirty="0" err="1" smtClean="0"/>
              <a:t>Halloween</a:t>
            </a:r>
            <a:r>
              <a:rPr lang="sk-SK" dirty="0" smtClean="0"/>
              <a:t>, Mikuláša, zdobenie tried a ocenenie najlepšie ozdobenej triedy. Školský ples. Uskutočňuje sa množstvo exkurzií a súťaží.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55573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293</TotalTime>
  <Words>375</Words>
  <Application>Microsoft Office PowerPoint</Application>
  <PresentationFormat>Prezentácia na obrazovke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SPŠ  dopravná  vo  Zvolene</vt:lpstr>
      <vt:lpstr>Let‘s  look inside - Vstúpte</vt:lpstr>
      <vt:lpstr>Studying programmes - Odbory na našej škole</vt:lpstr>
      <vt:lpstr>Enforcement of students –  Uplatnenie študentov </vt:lpstr>
      <vt:lpstr>Classrooms - Učebne</vt:lpstr>
      <vt:lpstr>From a ordinary classroom to a technical classroom</vt:lpstr>
      <vt:lpstr>Technical classrooms –  Dielenské učebne</vt:lpstr>
      <vt:lpstr>Events at school - Akcie na škole</vt:lpstr>
      <vt:lpstr>Activities at school –  Akcie na škole</vt:lpstr>
      <vt:lpstr>Competitions - Súťaže</vt:lpstr>
      <vt:lpstr>And this is only our school in a nutshell. We look forward to your school.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SPŠ  dopravná  vo  Zvolene</dc:title>
  <dc:creator>Book</dc:creator>
  <cp:lastModifiedBy>Book</cp:lastModifiedBy>
  <cp:revision>25</cp:revision>
  <dcterms:created xsi:type="dcterms:W3CDTF">2017-10-30T09:30:10Z</dcterms:created>
  <dcterms:modified xsi:type="dcterms:W3CDTF">2017-11-07T18:00:46Z</dcterms:modified>
</cp:coreProperties>
</file>