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1" r:id="rId5"/>
    <p:sldId id="259" r:id="rId6"/>
    <p:sldId id="260" r:id="rId7"/>
  </p:sldIdLst>
  <p:sldSz cx="9144000" cy="6858000" type="screen4x3"/>
  <p:notesSz cx="6858000" cy="9144000"/>
  <p:defaultTextStyle>
    <a:defPPr>
      <a:defRPr lang="sk-S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380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k-SK" smtClean="0"/>
              <a:t>Upravte štýl predlohy podnadpisov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2CFF73-1E33-4CF2-A810-B9BEA5B227D2}" type="datetimeFigureOut">
              <a:rPr lang="sk-SK" smtClean="0"/>
              <a:t>7.11.2017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6AA444-6860-4670-A0FD-49AF0853F4F4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253501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2CFF73-1E33-4CF2-A810-B9BEA5B227D2}" type="datetimeFigureOut">
              <a:rPr lang="sk-SK" smtClean="0"/>
              <a:t>7.11.2017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6AA444-6860-4670-A0FD-49AF0853F4F4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8182681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2CFF73-1E33-4CF2-A810-B9BEA5B227D2}" type="datetimeFigureOut">
              <a:rPr lang="sk-SK" smtClean="0"/>
              <a:t>7.11.2017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6AA444-6860-4670-A0FD-49AF0853F4F4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1288078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2CFF73-1E33-4CF2-A810-B9BEA5B227D2}" type="datetimeFigureOut">
              <a:rPr lang="sk-SK" smtClean="0"/>
              <a:t>7.11.2017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6AA444-6860-4670-A0FD-49AF0853F4F4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7254713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2CFF73-1E33-4CF2-A810-B9BEA5B227D2}" type="datetimeFigureOut">
              <a:rPr lang="sk-SK" smtClean="0"/>
              <a:t>7.11.2017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6AA444-6860-4670-A0FD-49AF0853F4F4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0356600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2CFF73-1E33-4CF2-A810-B9BEA5B227D2}" type="datetimeFigureOut">
              <a:rPr lang="sk-SK" smtClean="0"/>
              <a:t>7.11.2017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6AA444-6860-4670-A0FD-49AF0853F4F4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6396387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5" name="Zástupný symbol tex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6" name="Zástupný symbol obsah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7" name="Zástupný symbol dátum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2CFF73-1E33-4CF2-A810-B9BEA5B227D2}" type="datetimeFigureOut">
              <a:rPr lang="sk-SK" smtClean="0"/>
              <a:t>7.11.2017</a:t>
            </a:fld>
            <a:endParaRPr lang="sk-SK"/>
          </a:p>
        </p:txBody>
      </p:sp>
      <p:sp>
        <p:nvSpPr>
          <p:cNvPr id="8" name="Zástupný symbol päty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9" name="Zástupný symbol čísla snímky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6AA444-6860-4670-A0FD-49AF0853F4F4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15045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dátum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2CFF73-1E33-4CF2-A810-B9BEA5B227D2}" type="datetimeFigureOut">
              <a:rPr lang="sk-SK" smtClean="0"/>
              <a:t>7.11.2017</a:t>
            </a:fld>
            <a:endParaRPr lang="sk-SK"/>
          </a:p>
        </p:txBody>
      </p:sp>
      <p:sp>
        <p:nvSpPr>
          <p:cNvPr id="4" name="Zástupný symbol päty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5" name="Zástupný symbol čísla snímky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6AA444-6860-4670-A0FD-49AF0853F4F4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5495774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dátum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2CFF73-1E33-4CF2-A810-B9BEA5B227D2}" type="datetimeFigureOut">
              <a:rPr lang="sk-SK" smtClean="0"/>
              <a:t>7.11.2017</a:t>
            </a:fld>
            <a:endParaRPr lang="sk-SK"/>
          </a:p>
        </p:txBody>
      </p:sp>
      <p:sp>
        <p:nvSpPr>
          <p:cNvPr id="3" name="Zástupný symbol päty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6AA444-6860-4670-A0FD-49AF0853F4F4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6165816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2CFF73-1E33-4CF2-A810-B9BEA5B227D2}" type="datetimeFigureOut">
              <a:rPr lang="sk-SK" smtClean="0"/>
              <a:t>7.11.2017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6AA444-6860-4670-A0FD-49AF0853F4F4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4899236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obrázka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k-SK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2CFF73-1E33-4CF2-A810-B9BEA5B227D2}" type="datetimeFigureOut">
              <a:rPr lang="sk-SK" smtClean="0"/>
              <a:t>7.11.2017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6AA444-6860-4670-A0FD-49AF0853F4F4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7704085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nadpis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2CFF73-1E33-4CF2-A810-B9BEA5B227D2}" type="datetimeFigureOut">
              <a:rPr lang="sk-SK" smtClean="0"/>
              <a:t>7.11.2017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6AA444-6860-4670-A0FD-49AF0853F4F4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9876327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k-S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3568" y="1412776"/>
            <a:ext cx="7772400" cy="1470025"/>
          </a:xfrm>
        </p:spPr>
        <p:txBody>
          <a:bodyPr/>
          <a:lstStyle/>
          <a:p>
            <a:r>
              <a:rPr lang="en-US" b="1" dirty="0" smtClean="0">
                <a:solidFill>
                  <a:srgbClr val="00B050"/>
                </a:solidFill>
              </a:rPr>
              <a:t>Work </a:t>
            </a:r>
            <a:r>
              <a:rPr lang="en-US" b="1" dirty="0" smtClean="0">
                <a:solidFill>
                  <a:srgbClr val="00B050"/>
                </a:solidFill>
              </a:rPr>
              <a:t>on </a:t>
            </a:r>
            <a:r>
              <a:rPr lang="sk-SK" b="1" dirty="0" err="1" smtClean="0">
                <a:solidFill>
                  <a:srgbClr val="00B050"/>
                </a:solidFill>
              </a:rPr>
              <a:t>our</a:t>
            </a:r>
            <a:r>
              <a:rPr lang="en-US" b="1" dirty="0" smtClean="0">
                <a:solidFill>
                  <a:srgbClr val="00B050"/>
                </a:solidFill>
              </a:rPr>
              <a:t> common </a:t>
            </a:r>
            <a:r>
              <a:rPr lang="sk-SK" b="1" dirty="0" err="1" smtClean="0">
                <a:solidFill>
                  <a:srgbClr val="00B050"/>
                </a:solidFill>
              </a:rPr>
              <a:t>padlete</a:t>
            </a:r>
            <a:r>
              <a:rPr lang="sk-SK" b="1" dirty="0">
                <a:solidFill>
                  <a:srgbClr val="00B050"/>
                </a:solidFill>
              </a:rPr>
              <a:t> - Práca na spoločnom </a:t>
            </a:r>
            <a:r>
              <a:rPr lang="sk-SK" b="1" dirty="0" err="1" smtClean="0">
                <a:solidFill>
                  <a:srgbClr val="00B050"/>
                </a:solidFill>
              </a:rPr>
              <a:t>padlete</a:t>
            </a:r>
            <a:endParaRPr lang="sk-SK" b="1" dirty="0">
              <a:solidFill>
                <a:srgbClr val="00B050"/>
              </a:solidFill>
            </a:endParaRPr>
          </a:p>
        </p:txBody>
      </p:sp>
      <p:pic>
        <p:nvPicPr>
          <p:cNvPr id="4" name="Zástupný symbol obsahu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7599" y="4509120"/>
            <a:ext cx="3026848" cy="20046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39107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5" name="Zástupný symbol obsahu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k-SK"/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953" y="476250"/>
            <a:ext cx="8332597" cy="61211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173445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00B050"/>
                </a:solidFill>
              </a:rPr>
              <a:t>The </a:t>
            </a:r>
            <a:r>
              <a:rPr lang="en-US" b="1" dirty="0" smtClean="0">
                <a:solidFill>
                  <a:srgbClr val="00B050"/>
                </a:solidFill>
              </a:rPr>
              <a:t>first group is </a:t>
            </a:r>
            <a:r>
              <a:rPr lang="sk-SK" b="1" dirty="0" err="1" smtClean="0">
                <a:solidFill>
                  <a:srgbClr val="00B050"/>
                </a:solidFill>
              </a:rPr>
              <a:t>involved</a:t>
            </a:r>
            <a:r>
              <a:rPr lang="sk-SK" b="1" dirty="0">
                <a:solidFill>
                  <a:srgbClr val="00B050"/>
                </a:solidFill>
              </a:rPr>
              <a:t>- Zapája sa prvá </a:t>
            </a:r>
            <a:r>
              <a:rPr lang="sk-SK" b="1" dirty="0" smtClean="0">
                <a:solidFill>
                  <a:srgbClr val="00B050"/>
                </a:solidFill>
              </a:rPr>
              <a:t>skupina</a:t>
            </a:r>
            <a:endParaRPr lang="sk-SK" b="1" dirty="0">
              <a:solidFill>
                <a:srgbClr val="00B050"/>
              </a:solidFill>
            </a:endParaRPr>
          </a:p>
        </p:txBody>
      </p:sp>
      <p:pic>
        <p:nvPicPr>
          <p:cNvPr id="4" name="Zástupný symbol obsahu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1484784"/>
            <a:ext cx="6977748" cy="5233311"/>
          </a:xfrm>
        </p:spPr>
      </p:pic>
    </p:spTree>
    <p:extLst>
      <p:ext uri="{BB962C8B-B14F-4D97-AF65-F5344CB8AC3E}">
        <p14:creationId xmlns:p14="http://schemas.microsoft.com/office/powerpoint/2010/main" val="5760639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00B050"/>
                </a:solidFill>
              </a:rPr>
              <a:t>And </a:t>
            </a:r>
            <a:r>
              <a:rPr lang="en-US" b="1" dirty="0" smtClean="0">
                <a:solidFill>
                  <a:srgbClr val="00B050"/>
                </a:solidFill>
              </a:rPr>
              <a:t>the second group is </a:t>
            </a:r>
            <a:r>
              <a:rPr lang="en-US" b="1" dirty="0" smtClean="0">
                <a:solidFill>
                  <a:srgbClr val="00B050"/>
                </a:solidFill>
              </a:rPr>
              <a:t>added</a:t>
            </a:r>
            <a:r>
              <a:rPr lang="sk-SK" b="1" dirty="0">
                <a:solidFill>
                  <a:srgbClr val="00B050"/>
                </a:solidFill>
              </a:rPr>
              <a:t> </a:t>
            </a:r>
            <a:r>
              <a:rPr lang="sk-SK" b="1" dirty="0" smtClean="0">
                <a:solidFill>
                  <a:srgbClr val="00B050"/>
                </a:solidFill>
              </a:rPr>
              <a:t>– </a:t>
            </a:r>
            <a:br>
              <a:rPr lang="sk-SK" b="1" dirty="0" smtClean="0">
                <a:solidFill>
                  <a:srgbClr val="00B050"/>
                </a:solidFill>
              </a:rPr>
            </a:br>
            <a:r>
              <a:rPr lang="sk-SK" b="1" dirty="0" smtClean="0">
                <a:solidFill>
                  <a:srgbClr val="00B050"/>
                </a:solidFill>
              </a:rPr>
              <a:t>A </a:t>
            </a:r>
            <a:r>
              <a:rPr lang="sk-SK" b="1" dirty="0">
                <a:solidFill>
                  <a:srgbClr val="00B050"/>
                </a:solidFill>
              </a:rPr>
              <a:t>pridáva sa druhá </a:t>
            </a:r>
            <a:r>
              <a:rPr lang="sk-SK" b="1" dirty="0" smtClean="0">
                <a:solidFill>
                  <a:srgbClr val="00B050"/>
                </a:solidFill>
              </a:rPr>
              <a:t>skupina</a:t>
            </a:r>
            <a:endParaRPr lang="sk-SK" b="1" dirty="0">
              <a:solidFill>
                <a:srgbClr val="00B050"/>
              </a:solidFill>
            </a:endParaRPr>
          </a:p>
        </p:txBody>
      </p:sp>
      <p:pic>
        <p:nvPicPr>
          <p:cNvPr id="4" name="Zástupný symbol obsahu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1916832"/>
            <a:ext cx="8046156" cy="4525963"/>
          </a:xfrm>
        </p:spPr>
      </p:pic>
    </p:spTree>
    <p:extLst>
      <p:ext uri="{BB962C8B-B14F-4D97-AF65-F5344CB8AC3E}">
        <p14:creationId xmlns:p14="http://schemas.microsoft.com/office/powerpoint/2010/main" val="14731948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k-SK" b="1" dirty="0" err="1" smtClean="0">
                <a:solidFill>
                  <a:srgbClr val="00B050"/>
                </a:solidFill>
              </a:rPr>
              <a:t>I'm</a:t>
            </a:r>
            <a:r>
              <a:rPr lang="sk-SK" b="1" dirty="0" smtClean="0">
                <a:solidFill>
                  <a:srgbClr val="00B050"/>
                </a:solidFill>
              </a:rPr>
              <a:t> </a:t>
            </a:r>
            <a:r>
              <a:rPr lang="sk-SK" b="1" dirty="0" smtClean="0">
                <a:solidFill>
                  <a:srgbClr val="00B050"/>
                </a:solidFill>
              </a:rPr>
              <a:t>happy </a:t>
            </a:r>
            <a:r>
              <a:rPr lang="sk-SK" b="1" dirty="0" err="1" smtClean="0">
                <a:solidFill>
                  <a:srgbClr val="00B050"/>
                </a:solidFill>
              </a:rPr>
              <a:t>yet</a:t>
            </a:r>
            <a:r>
              <a:rPr lang="sk-SK" b="1" dirty="0">
                <a:solidFill>
                  <a:srgbClr val="00B050"/>
                </a:solidFill>
              </a:rPr>
              <a:t> - Zatiaľ som </a:t>
            </a:r>
            <a:r>
              <a:rPr lang="sk-SK" b="1" dirty="0" smtClean="0">
                <a:solidFill>
                  <a:srgbClr val="00B050"/>
                </a:solidFill>
              </a:rPr>
              <a:t>spokojný</a:t>
            </a:r>
            <a:endParaRPr lang="sk-SK" b="1" dirty="0">
              <a:solidFill>
                <a:srgbClr val="00B050"/>
              </a:solidFill>
            </a:endParaRPr>
          </a:p>
        </p:txBody>
      </p:sp>
      <p:pic>
        <p:nvPicPr>
          <p:cNvPr id="4" name="Zástupný symbol obsahu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1484784"/>
            <a:ext cx="6833732" cy="5125299"/>
          </a:xfrm>
        </p:spPr>
      </p:pic>
    </p:spTree>
    <p:extLst>
      <p:ext uri="{BB962C8B-B14F-4D97-AF65-F5344CB8AC3E}">
        <p14:creationId xmlns:p14="http://schemas.microsoft.com/office/powerpoint/2010/main" val="5760639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11560" y="332656"/>
            <a:ext cx="8229600" cy="1512168"/>
          </a:xfrm>
        </p:spPr>
        <p:txBody>
          <a:bodyPr>
            <a:noAutofit/>
          </a:bodyPr>
          <a:lstStyle/>
          <a:p>
            <a:r>
              <a:rPr lang="en-US" sz="3600" b="1" dirty="0" smtClean="0">
                <a:solidFill>
                  <a:srgbClr val="00B050"/>
                </a:solidFill>
              </a:rPr>
              <a:t>And </a:t>
            </a:r>
            <a:r>
              <a:rPr lang="en-US" sz="3600" b="1" dirty="0" smtClean="0">
                <a:solidFill>
                  <a:srgbClr val="00B050"/>
                </a:solidFill>
              </a:rPr>
              <a:t>leave </a:t>
            </a:r>
            <a:r>
              <a:rPr lang="sk-SK" sz="3600" b="1" dirty="0" err="1" smtClean="0">
                <a:solidFill>
                  <a:srgbClr val="00B050"/>
                </a:solidFill>
              </a:rPr>
              <a:t>place</a:t>
            </a:r>
            <a:r>
              <a:rPr lang="en-US" sz="3600" b="1" dirty="0" smtClean="0">
                <a:solidFill>
                  <a:srgbClr val="00B050"/>
                </a:solidFill>
              </a:rPr>
              <a:t> for a partner school from </a:t>
            </a:r>
            <a:r>
              <a:rPr lang="en-US" sz="3600" b="1" dirty="0" smtClean="0">
                <a:solidFill>
                  <a:srgbClr val="00B050"/>
                </a:solidFill>
              </a:rPr>
              <a:t>Turkey</a:t>
            </a:r>
            <a:r>
              <a:rPr lang="sk-SK" sz="3600" b="1" dirty="0">
                <a:solidFill>
                  <a:srgbClr val="00B050"/>
                </a:solidFill>
              </a:rPr>
              <a:t> </a:t>
            </a:r>
            <a:r>
              <a:rPr lang="sk-SK" sz="3600" b="1" dirty="0" smtClean="0">
                <a:solidFill>
                  <a:srgbClr val="00B050"/>
                </a:solidFill>
              </a:rPr>
              <a:t>– A </a:t>
            </a:r>
            <a:r>
              <a:rPr lang="sk-SK" sz="3600" b="1" dirty="0">
                <a:solidFill>
                  <a:srgbClr val="00B050"/>
                </a:solidFill>
              </a:rPr>
              <a:t>necháme priestor pre partnerskú školu z </a:t>
            </a:r>
            <a:r>
              <a:rPr lang="sk-SK" sz="3600" b="1" dirty="0" smtClean="0">
                <a:solidFill>
                  <a:srgbClr val="00B050"/>
                </a:solidFill>
              </a:rPr>
              <a:t>Turecka</a:t>
            </a:r>
            <a:endParaRPr lang="sk-SK" sz="3600" b="1" dirty="0">
              <a:solidFill>
                <a:srgbClr val="00B050"/>
              </a:solidFill>
            </a:endParaRPr>
          </a:p>
        </p:txBody>
      </p:sp>
      <p:pic>
        <p:nvPicPr>
          <p:cNvPr id="4" name="Zástupný symbol obsahu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1786707"/>
            <a:ext cx="6761724" cy="5071293"/>
          </a:xfrm>
        </p:spPr>
      </p:pic>
    </p:spTree>
    <p:extLst>
      <p:ext uri="{BB962C8B-B14F-4D97-AF65-F5344CB8AC3E}">
        <p14:creationId xmlns:p14="http://schemas.microsoft.com/office/powerpoint/2010/main" val="25354926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ív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58</TotalTime>
  <Words>51</Words>
  <Application>Microsoft Office PowerPoint</Application>
  <PresentationFormat>Prezentácia na obrazovke (4:3)</PresentationFormat>
  <Paragraphs>5</Paragraphs>
  <Slides>6</Slides>
  <Notes>0</Notes>
  <HiddenSlides>0</HiddenSlides>
  <MMClips>0</MMClips>
  <ScaleCrop>false</ScaleCrop>
  <HeadingPairs>
    <vt:vector size="4" baseType="variant">
      <vt:variant>
        <vt:lpstr>Motív</vt:lpstr>
      </vt:variant>
      <vt:variant>
        <vt:i4>1</vt:i4>
      </vt:variant>
      <vt:variant>
        <vt:lpstr>Nadpisy snímok</vt:lpstr>
      </vt:variant>
      <vt:variant>
        <vt:i4>6</vt:i4>
      </vt:variant>
    </vt:vector>
  </HeadingPairs>
  <TitlesOfParts>
    <vt:vector size="7" baseType="lpstr">
      <vt:lpstr>Motív Office</vt:lpstr>
      <vt:lpstr>Work on our common padlete - Práca na spoločnom padlete</vt:lpstr>
      <vt:lpstr>Prezentácia programu PowerPoint</vt:lpstr>
      <vt:lpstr>The first group is involved- Zapája sa prvá skupina</vt:lpstr>
      <vt:lpstr>And the second group is added –  A pridáva sa druhá skupina</vt:lpstr>
      <vt:lpstr>I'm happy yet - Zatiaľ som spokojný</vt:lpstr>
      <vt:lpstr>And leave place for a partner school from Turkey – A necháme priestor pre partnerskú školu z Turecka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Práca na spoločnom padlete</dc:title>
  <dc:creator>Book</dc:creator>
  <cp:lastModifiedBy>Book</cp:lastModifiedBy>
  <cp:revision>9</cp:revision>
  <dcterms:created xsi:type="dcterms:W3CDTF">2017-10-30T13:38:13Z</dcterms:created>
  <dcterms:modified xsi:type="dcterms:W3CDTF">2017-11-07T18:04:32Z</dcterms:modified>
</cp:coreProperties>
</file>