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embeddedFontLst>
    <p:embeddedFont>
      <p:font typeface="Candara"/>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5" roundtripDataSignature="AMtx7mhhdP6Ak7FoMonVcbR1T+Oset2o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642302-420F-4D5B-B2F6-E74262E1C834}">
  <a:tblStyle styleId="{A7642302-420F-4D5B-B2F6-E74262E1C834}" styleName="Table_0">
    <a:wholeTbl>
      <a:tcTxStyle b="off" i="off">
        <a:font>
          <a:latin typeface="Candara"/>
          <a:ea typeface="Candara"/>
          <a:cs typeface="Candar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E8E7"/>
          </a:solidFill>
        </a:fill>
      </a:tcStyle>
    </a:wholeTbl>
    <a:band1H>
      <a:tcTxStyle/>
      <a:tcStyle>
        <a:fill>
          <a:solidFill>
            <a:srgbClr val="DCCFCB"/>
          </a:solidFill>
        </a:fill>
      </a:tcStyle>
    </a:band1H>
    <a:band2H>
      <a:tcTxStyle/>
    </a:band2H>
    <a:band1V>
      <a:tcTxStyle/>
      <a:tcStyle>
        <a:fill>
          <a:solidFill>
            <a:srgbClr val="DCCFCB"/>
          </a:solidFill>
        </a:fill>
      </a:tcStyle>
    </a:band1V>
    <a:band2V>
      <a:tcTxStyle/>
    </a:band2V>
    <a:lastCol>
      <a:tcTxStyle b="on" i="off">
        <a:font>
          <a:latin typeface="Candara"/>
          <a:ea typeface="Candara"/>
          <a:cs typeface="Candara"/>
        </a:font>
        <a:schemeClr val="lt1"/>
      </a:tcTxStyle>
      <a:tcStyle>
        <a:fill>
          <a:solidFill>
            <a:schemeClr val="accent2"/>
          </a:solidFill>
        </a:fill>
      </a:tcStyle>
    </a:lastCol>
    <a:firstCol>
      <a:tcTxStyle b="on" i="off">
        <a:font>
          <a:latin typeface="Candara"/>
          <a:ea typeface="Candara"/>
          <a:cs typeface="Candara"/>
        </a:font>
        <a:schemeClr val="lt1"/>
      </a:tcTxStyle>
      <a:tcStyle>
        <a:fill>
          <a:solidFill>
            <a:schemeClr val="accent2"/>
          </a:solidFill>
        </a:fill>
      </a:tcStyle>
    </a:firstCol>
    <a:lastRow>
      <a:tcTxStyle b="on" i="off">
        <a:font>
          <a:latin typeface="Candara"/>
          <a:ea typeface="Candara"/>
          <a:cs typeface="Candara"/>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ndara"/>
          <a:ea typeface="Candara"/>
          <a:cs typeface="Candara"/>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ndara-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andara-italic.fntdata"/><Relationship Id="rId10" Type="http://schemas.openxmlformats.org/officeDocument/2006/relationships/slide" Target="slides/slide4.xml"/><Relationship Id="rId32" Type="http://schemas.openxmlformats.org/officeDocument/2006/relationships/font" Target="fonts/Candara-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Candara-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632369eae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632369eae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d632369eae_0_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632369eae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d632369eae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d632369eae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632369eae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d632369eae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d632369eae_0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632369ea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d632369ea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2"/>
          <p:cNvSpPr/>
          <p:nvPr/>
        </p:nvSpPr>
        <p:spPr>
          <a:xfrm>
            <a:off x="0" y="0"/>
            <a:ext cx="3409950" cy="6858000"/>
          </a:xfrm>
          <a:prstGeom prst="rect">
            <a:avLst/>
          </a:prstGeom>
          <a:solidFill>
            <a:schemeClr val="dk2">
              <a:alpha val="7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17" name="Google Shape;17;p22"/>
          <p:cNvSpPr/>
          <p:nvPr/>
        </p:nvSpPr>
        <p:spPr>
          <a:xfrm>
            <a:off x="838200" y="1762090"/>
            <a:ext cx="2521776" cy="5095912"/>
          </a:xfrm>
          <a:custGeom>
            <a:rect b="b" l="l" r="r" t="t"/>
            <a:pathLst>
              <a:path extrusionOk="0" h="4865" w="2409">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784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 name="Google Shape;18;p22"/>
          <p:cNvSpPr txBox="1"/>
          <p:nvPr>
            <p:ph idx="1" type="subTitle"/>
          </p:nvPr>
        </p:nvSpPr>
        <p:spPr>
          <a:xfrm>
            <a:off x="3743323" y="3721473"/>
            <a:ext cx="5120640" cy="1581150"/>
          </a:xfrm>
          <a:prstGeom prst="rect">
            <a:avLst/>
          </a:prstGeom>
          <a:noFill/>
          <a:ln>
            <a:noFill/>
          </a:ln>
        </p:spPr>
        <p:txBody>
          <a:bodyPr anchorCtr="0" anchor="t" bIns="45700" lIns="91425" spcFirstLastPara="1" rIns="91425" wrap="square" tIns="45700">
            <a:normAutofit/>
          </a:bodyPr>
          <a:lstStyle>
            <a:lvl1pPr lvl="0" algn="l">
              <a:spcBef>
                <a:spcPts val="600"/>
              </a:spcBef>
              <a:spcAft>
                <a:spcPts val="0"/>
              </a:spcAft>
              <a:buSzPts val="2400"/>
              <a:buNone/>
              <a:defRPr b="0" i="0" sz="2400" cap="none">
                <a:solidFill>
                  <a:schemeClr val="dk2"/>
                </a:solidFill>
              </a:defRPr>
            </a:lvl1pPr>
            <a:lvl2pPr lvl="1" algn="ctr">
              <a:spcBef>
                <a:spcPts val="600"/>
              </a:spcBef>
              <a:spcAft>
                <a:spcPts val="0"/>
              </a:spcAft>
              <a:buSzPts val="2000"/>
              <a:buNone/>
              <a:defRPr>
                <a:solidFill>
                  <a:srgbClr val="8C8A8A"/>
                </a:solidFill>
              </a:defRPr>
            </a:lvl2pPr>
            <a:lvl3pPr lvl="2" algn="ctr">
              <a:spcBef>
                <a:spcPts val="600"/>
              </a:spcBef>
              <a:spcAft>
                <a:spcPts val="0"/>
              </a:spcAft>
              <a:buSzPts val="1800"/>
              <a:buNone/>
              <a:defRPr>
                <a:solidFill>
                  <a:srgbClr val="8C8A8A"/>
                </a:solidFill>
              </a:defRPr>
            </a:lvl3pPr>
            <a:lvl4pPr lvl="3" algn="ctr">
              <a:spcBef>
                <a:spcPts val="600"/>
              </a:spcBef>
              <a:spcAft>
                <a:spcPts val="0"/>
              </a:spcAft>
              <a:buSzPts val="1600"/>
              <a:buNone/>
              <a:defRPr>
                <a:solidFill>
                  <a:srgbClr val="8C8A8A"/>
                </a:solidFill>
              </a:defRPr>
            </a:lvl4pPr>
            <a:lvl5pPr lvl="4" algn="ctr">
              <a:spcBef>
                <a:spcPts val="600"/>
              </a:spcBef>
              <a:spcAft>
                <a:spcPts val="0"/>
              </a:spcAft>
              <a:buSzPts val="1600"/>
              <a:buNone/>
              <a:defRPr>
                <a:solidFill>
                  <a:srgbClr val="8C8A8A"/>
                </a:solidFill>
              </a:defRPr>
            </a:lvl5pPr>
            <a:lvl6pPr lvl="5" algn="ctr">
              <a:spcBef>
                <a:spcPts val="280"/>
              </a:spcBef>
              <a:spcAft>
                <a:spcPts val="0"/>
              </a:spcAft>
              <a:buSzPts val="1400"/>
              <a:buNone/>
              <a:defRPr>
                <a:solidFill>
                  <a:srgbClr val="8C8A8A"/>
                </a:solidFill>
              </a:defRPr>
            </a:lvl6pPr>
            <a:lvl7pPr lvl="6" algn="ctr">
              <a:spcBef>
                <a:spcPts val="280"/>
              </a:spcBef>
              <a:spcAft>
                <a:spcPts val="0"/>
              </a:spcAft>
              <a:buSzPts val="1400"/>
              <a:buNone/>
              <a:defRPr>
                <a:solidFill>
                  <a:srgbClr val="8C8A8A"/>
                </a:solidFill>
              </a:defRPr>
            </a:lvl7pPr>
            <a:lvl8pPr lvl="7" algn="ctr">
              <a:spcBef>
                <a:spcPts val="280"/>
              </a:spcBef>
              <a:spcAft>
                <a:spcPts val="0"/>
              </a:spcAft>
              <a:buSzPts val="1400"/>
              <a:buNone/>
              <a:defRPr>
                <a:solidFill>
                  <a:srgbClr val="8C8A8A"/>
                </a:solidFill>
              </a:defRPr>
            </a:lvl8pPr>
            <a:lvl9pPr lvl="8" algn="ctr">
              <a:spcBef>
                <a:spcPts val="280"/>
              </a:spcBef>
              <a:spcAft>
                <a:spcPts val="0"/>
              </a:spcAft>
              <a:buSzPts val="1400"/>
              <a:buNone/>
              <a:defRPr>
                <a:solidFill>
                  <a:srgbClr val="8C8A8A"/>
                </a:solidFill>
              </a:defRPr>
            </a:lvl9pPr>
          </a:lstStyle>
          <a:p/>
        </p:txBody>
      </p:sp>
      <p:sp>
        <p:nvSpPr>
          <p:cNvPr id="19" name="Google Shape;19;p22"/>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2" name="Google Shape;22;p22"/>
          <p:cNvSpPr/>
          <p:nvPr/>
        </p:nvSpPr>
        <p:spPr>
          <a:xfrm>
            <a:off x="838200" y="1762090"/>
            <a:ext cx="2521776" cy="5095912"/>
          </a:xfrm>
          <a:custGeom>
            <a:rect b="b" l="l" r="r" t="t"/>
            <a:pathLst>
              <a:path extrusionOk="0" h="4865" w="2409">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784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3" name="Google Shape;23;p22"/>
          <p:cNvSpPr txBox="1"/>
          <p:nvPr>
            <p:ph type="title"/>
          </p:nvPr>
        </p:nvSpPr>
        <p:spPr>
          <a:xfrm>
            <a:off x="3739896" y="1417320"/>
            <a:ext cx="5120640" cy="2304288"/>
          </a:xfrm>
          <a:prstGeom prst="rect">
            <a:avLst/>
          </a:prstGeom>
          <a:noFill/>
          <a:ln>
            <a:noFill/>
          </a:ln>
        </p:spPr>
        <p:txBody>
          <a:bodyPr anchorCtr="0" anchor="b" bIns="45700" lIns="91425" spcFirstLastPara="1" rIns="91425" wrap="square" tIns="45700">
            <a:normAutofit/>
          </a:bodyPr>
          <a:lstStyle>
            <a:lvl1pPr lvl="0" algn="l">
              <a:spcBef>
                <a:spcPts val="400"/>
              </a:spcBef>
              <a:spcAft>
                <a:spcPts val="0"/>
              </a:spcAft>
              <a:buClr>
                <a:schemeClr val="dk2"/>
              </a:buClr>
              <a:buSzPts val="4000"/>
              <a:buFont typeface="Candara"/>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2"/>
          <p:cNvSpPr/>
          <p:nvPr/>
        </p:nvSpPr>
        <p:spPr>
          <a:xfrm>
            <a:off x="838200" y="1762090"/>
            <a:ext cx="2521776" cy="5095912"/>
          </a:xfrm>
          <a:custGeom>
            <a:rect b="b" l="l" r="r" t="t"/>
            <a:pathLst>
              <a:path extrusionOk="0" h="4865" w="2409">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784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1" name="Shape 81"/>
        <p:cNvGrpSpPr/>
        <p:nvPr/>
      </p:nvGrpSpPr>
      <p:grpSpPr>
        <a:xfrm>
          <a:off x="0" y="0"/>
          <a:ext cx="0" cy="0"/>
          <a:chOff x="0" y="0"/>
          <a:chExt cx="0" cy="0"/>
        </a:xfrm>
      </p:grpSpPr>
      <p:sp>
        <p:nvSpPr>
          <p:cNvPr id="82" name="Google Shape;82;p31"/>
          <p:cNvSpPr txBox="1"/>
          <p:nvPr>
            <p:ph type="title"/>
          </p:nvPr>
        </p:nvSpPr>
        <p:spPr>
          <a:xfrm>
            <a:off x="276225" y="228601"/>
            <a:ext cx="8591550" cy="1066800"/>
          </a:xfrm>
          <a:prstGeom prst="rect">
            <a:avLst/>
          </a:prstGeom>
          <a:noFill/>
          <a:ln>
            <a:noFill/>
          </a:ln>
        </p:spPr>
        <p:txBody>
          <a:bodyPr anchorCtr="0" anchor="b" bIns="45700" lIns="91425" spcFirstLastPara="1" rIns="91425" wrap="square" tIns="45700">
            <a:normAutofit/>
          </a:bodyPr>
          <a:lstStyle>
            <a:lvl1pPr lvl="0" algn="l">
              <a:spcBef>
                <a:spcPts val="4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1"/>
          <p:cNvSpPr txBox="1"/>
          <p:nvPr>
            <p:ph idx="1" type="body"/>
          </p:nvPr>
        </p:nvSpPr>
        <p:spPr>
          <a:xfrm rot="5400000">
            <a:off x="2105025" y="-533401"/>
            <a:ext cx="4933949" cy="8591550"/>
          </a:xfrm>
          <a:prstGeom prst="rect">
            <a:avLst/>
          </a:prstGeom>
          <a:noFill/>
          <a:ln>
            <a:noFill/>
          </a:ln>
        </p:spPr>
        <p:txBody>
          <a:bodyPr anchorCtr="0" anchor="t" bIns="45700" lIns="91425" spcFirstLastPara="1" rIns="91425" wrap="square" tIns="45700">
            <a:normAutofit/>
          </a:bodyPr>
          <a:lstStyle>
            <a:lvl1pPr indent="-342900" lvl="0" marL="457200" algn="l">
              <a:spcBef>
                <a:spcPts val="6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31"/>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1"/>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7" name="Shape 87"/>
        <p:cNvGrpSpPr/>
        <p:nvPr/>
      </p:nvGrpSpPr>
      <p:grpSpPr>
        <a:xfrm>
          <a:off x="0" y="0"/>
          <a:ext cx="0" cy="0"/>
          <a:chOff x="0" y="0"/>
          <a:chExt cx="0" cy="0"/>
        </a:xfrm>
      </p:grpSpPr>
      <p:sp>
        <p:nvSpPr>
          <p:cNvPr id="88" name="Google Shape;88;p32"/>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rmAutofit/>
          </a:bodyPr>
          <a:lstStyle>
            <a:lvl1pPr lvl="0" algn="l">
              <a:spcBef>
                <a:spcPts val="4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6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32"/>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2"/>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2"/>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5" name="Shape 25"/>
        <p:cNvGrpSpPr/>
        <p:nvPr/>
      </p:nvGrpSpPr>
      <p:grpSpPr>
        <a:xfrm>
          <a:off x="0" y="0"/>
          <a:ext cx="0" cy="0"/>
          <a:chOff x="0" y="0"/>
          <a:chExt cx="0" cy="0"/>
        </a:xfrm>
      </p:grpSpPr>
      <p:sp>
        <p:nvSpPr>
          <p:cNvPr id="26" name="Google Shape;26;p23"/>
          <p:cNvSpPr/>
          <p:nvPr/>
        </p:nvSpPr>
        <p:spPr>
          <a:xfrm>
            <a:off x="5489634" y="0"/>
            <a:ext cx="3393768" cy="6858000"/>
          </a:xfrm>
          <a:custGeom>
            <a:rect b="b" l="l" r="r" t="t"/>
            <a:pathLst>
              <a:path extrusionOk="0" h="4865" w="2409">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2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7" name="Google Shape;27;p23"/>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30" name="Google Shape;30;p23"/>
          <p:cNvSpPr txBox="1"/>
          <p:nvPr>
            <p:ph type="title"/>
          </p:nvPr>
        </p:nvSpPr>
        <p:spPr>
          <a:xfrm>
            <a:off x="276225" y="228600"/>
            <a:ext cx="8591550" cy="1066801"/>
          </a:xfrm>
          <a:prstGeom prst="rect">
            <a:avLst/>
          </a:prstGeom>
          <a:noFill/>
          <a:ln>
            <a:noFill/>
          </a:ln>
        </p:spPr>
        <p:txBody>
          <a:bodyPr anchorCtr="0" anchor="b" bIns="45700" lIns="91425" spcFirstLastPara="1" rIns="91425" wrap="square" tIns="45700">
            <a:normAutofit/>
          </a:bodyPr>
          <a:lstStyle>
            <a:lvl1pPr lvl="0" algn="l">
              <a:spcBef>
                <a:spcPts val="4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3"/>
          <p:cNvSpPr txBox="1"/>
          <p:nvPr>
            <p:ph idx="1" type="body"/>
          </p:nvPr>
        </p:nvSpPr>
        <p:spPr>
          <a:xfrm>
            <a:off x="274320" y="1298448"/>
            <a:ext cx="8595360" cy="4937760"/>
          </a:xfrm>
          <a:prstGeom prst="rect">
            <a:avLst/>
          </a:prstGeom>
          <a:noFill/>
          <a:ln>
            <a:noFill/>
          </a:ln>
        </p:spPr>
        <p:txBody>
          <a:bodyPr anchorCtr="0" anchor="t" bIns="45700" lIns="91425" spcFirstLastPara="1" rIns="91425" wrap="square" tIns="45700">
            <a:normAutofit/>
          </a:bodyPr>
          <a:lstStyle>
            <a:lvl1pPr indent="-342900" lvl="0" marL="457200" algn="l">
              <a:spcBef>
                <a:spcPts val="6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2" name="Shape 32"/>
        <p:cNvGrpSpPr/>
        <p:nvPr/>
      </p:nvGrpSpPr>
      <p:grpSpPr>
        <a:xfrm>
          <a:off x="0" y="0"/>
          <a:ext cx="0" cy="0"/>
          <a:chOff x="0" y="0"/>
          <a:chExt cx="0" cy="0"/>
        </a:xfrm>
      </p:grpSpPr>
      <p:sp>
        <p:nvSpPr>
          <p:cNvPr id="33" name="Google Shape;33;p24"/>
          <p:cNvSpPr/>
          <p:nvPr/>
        </p:nvSpPr>
        <p:spPr>
          <a:xfrm>
            <a:off x="0" y="0"/>
            <a:ext cx="3409950" cy="6858000"/>
          </a:xfrm>
          <a:prstGeom prst="rect">
            <a:avLst/>
          </a:prstGeom>
          <a:solidFill>
            <a:schemeClr val="dk2">
              <a:alpha val="7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4" name="Google Shape;34;p24"/>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37" name="Google Shape;37;p24"/>
          <p:cNvSpPr txBox="1"/>
          <p:nvPr>
            <p:ph idx="1" type="subTitle"/>
          </p:nvPr>
        </p:nvSpPr>
        <p:spPr>
          <a:xfrm>
            <a:off x="3743324" y="1400174"/>
            <a:ext cx="5120640" cy="1476375"/>
          </a:xfrm>
          <a:prstGeom prst="rect">
            <a:avLst/>
          </a:prstGeom>
          <a:noFill/>
          <a:ln>
            <a:noFill/>
          </a:ln>
        </p:spPr>
        <p:txBody>
          <a:bodyPr anchorCtr="0" anchor="b" bIns="45700" lIns="91425" spcFirstLastPara="1" rIns="91425" wrap="square" tIns="45700">
            <a:normAutofit/>
          </a:bodyPr>
          <a:lstStyle>
            <a:lvl1pPr lvl="0" algn="l">
              <a:spcBef>
                <a:spcPts val="600"/>
              </a:spcBef>
              <a:spcAft>
                <a:spcPts val="0"/>
              </a:spcAft>
              <a:buSzPts val="2400"/>
              <a:buNone/>
              <a:defRPr b="0" i="0" sz="2400" cap="none">
                <a:solidFill>
                  <a:schemeClr val="dk2"/>
                </a:solidFill>
              </a:defRPr>
            </a:lvl1pPr>
            <a:lvl2pPr lvl="1" algn="ctr">
              <a:spcBef>
                <a:spcPts val="600"/>
              </a:spcBef>
              <a:spcAft>
                <a:spcPts val="0"/>
              </a:spcAft>
              <a:buSzPts val="2000"/>
              <a:buNone/>
              <a:defRPr>
                <a:solidFill>
                  <a:srgbClr val="8C8A8A"/>
                </a:solidFill>
              </a:defRPr>
            </a:lvl2pPr>
            <a:lvl3pPr lvl="2" algn="ctr">
              <a:spcBef>
                <a:spcPts val="600"/>
              </a:spcBef>
              <a:spcAft>
                <a:spcPts val="0"/>
              </a:spcAft>
              <a:buSzPts val="1800"/>
              <a:buNone/>
              <a:defRPr>
                <a:solidFill>
                  <a:srgbClr val="8C8A8A"/>
                </a:solidFill>
              </a:defRPr>
            </a:lvl3pPr>
            <a:lvl4pPr lvl="3" algn="ctr">
              <a:spcBef>
                <a:spcPts val="600"/>
              </a:spcBef>
              <a:spcAft>
                <a:spcPts val="0"/>
              </a:spcAft>
              <a:buSzPts val="1600"/>
              <a:buNone/>
              <a:defRPr>
                <a:solidFill>
                  <a:srgbClr val="8C8A8A"/>
                </a:solidFill>
              </a:defRPr>
            </a:lvl4pPr>
            <a:lvl5pPr lvl="4" algn="ctr">
              <a:spcBef>
                <a:spcPts val="600"/>
              </a:spcBef>
              <a:spcAft>
                <a:spcPts val="0"/>
              </a:spcAft>
              <a:buSzPts val="1600"/>
              <a:buNone/>
              <a:defRPr>
                <a:solidFill>
                  <a:srgbClr val="8C8A8A"/>
                </a:solidFill>
              </a:defRPr>
            </a:lvl5pPr>
            <a:lvl6pPr lvl="5" algn="ctr">
              <a:spcBef>
                <a:spcPts val="280"/>
              </a:spcBef>
              <a:spcAft>
                <a:spcPts val="0"/>
              </a:spcAft>
              <a:buSzPts val="1400"/>
              <a:buNone/>
              <a:defRPr>
                <a:solidFill>
                  <a:srgbClr val="8C8A8A"/>
                </a:solidFill>
              </a:defRPr>
            </a:lvl6pPr>
            <a:lvl7pPr lvl="6" algn="ctr">
              <a:spcBef>
                <a:spcPts val="280"/>
              </a:spcBef>
              <a:spcAft>
                <a:spcPts val="0"/>
              </a:spcAft>
              <a:buSzPts val="1400"/>
              <a:buNone/>
              <a:defRPr>
                <a:solidFill>
                  <a:srgbClr val="8C8A8A"/>
                </a:solidFill>
              </a:defRPr>
            </a:lvl7pPr>
            <a:lvl8pPr lvl="7" algn="ctr">
              <a:spcBef>
                <a:spcPts val="280"/>
              </a:spcBef>
              <a:spcAft>
                <a:spcPts val="0"/>
              </a:spcAft>
              <a:buSzPts val="1400"/>
              <a:buNone/>
              <a:defRPr>
                <a:solidFill>
                  <a:srgbClr val="8C8A8A"/>
                </a:solidFill>
              </a:defRPr>
            </a:lvl8pPr>
            <a:lvl9pPr lvl="8" algn="ctr">
              <a:spcBef>
                <a:spcPts val="280"/>
              </a:spcBef>
              <a:spcAft>
                <a:spcPts val="0"/>
              </a:spcAft>
              <a:buSzPts val="1400"/>
              <a:buNone/>
              <a:defRPr>
                <a:solidFill>
                  <a:srgbClr val="8C8A8A"/>
                </a:solidFill>
              </a:defRPr>
            </a:lvl9pPr>
          </a:lstStyle>
          <a:p/>
        </p:txBody>
      </p:sp>
      <p:sp>
        <p:nvSpPr>
          <p:cNvPr id="38" name="Google Shape;38;p24"/>
          <p:cNvSpPr/>
          <p:nvPr/>
        </p:nvSpPr>
        <p:spPr>
          <a:xfrm>
            <a:off x="34289" y="136641"/>
            <a:ext cx="3326149" cy="6721359"/>
          </a:xfrm>
          <a:custGeom>
            <a:rect b="b" l="l" r="r" t="t"/>
            <a:pathLst>
              <a:path extrusionOk="0" h="4865" w="2409">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784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9" name="Google Shape;39;p24"/>
          <p:cNvSpPr txBox="1"/>
          <p:nvPr>
            <p:ph type="title"/>
          </p:nvPr>
        </p:nvSpPr>
        <p:spPr>
          <a:xfrm>
            <a:off x="3733800" y="2895599"/>
            <a:ext cx="5129543" cy="2667001"/>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Clr>
                <a:schemeClr val="dk2"/>
              </a:buClr>
              <a:buSzPts val="4000"/>
              <a:buFont typeface="Candara"/>
              <a:buNone/>
              <a:defRPr b="0" i="0" sz="4000" u="none" cap="none" strike="noStrike">
                <a:solidFill>
                  <a:schemeClr val="dk2"/>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0" name="Shape 40"/>
        <p:cNvGrpSpPr/>
        <p:nvPr/>
      </p:nvGrpSpPr>
      <p:grpSpPr>
        <a:xfrm>
          <a:off x="0" y="0"/>
          <a:ext cx="0" cy="0"/>
          <a:chOff x="0" y="0"/>
          <a:chExt cx="0" cy="0"/>
        </a:xfrm>
      </p:grpSpPr>
      <p:sp>
        <p:nvSpPr>
          <p:cNvPr id="41" name="Google Shape;41;p25"/>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44" name="Google Shape;44;p25"/>
          <p:cNvSpPr txBox="1"/>
          <p:nvPr>
            <p:ph type="title"/>
          </p:nvPr>
        </p:nvSpPr>
        <p:spPr>
          <a:xfrm>
            <a:off x="276225" y="228601"/>
            <a:ext cx="8591550" cy="1066800"/>
          </a:xfrm>
          <a:prstGeom prst="rect">
            <a:avLst/>
          </a:prstGeom>
          <a:noFill/>
          <a:ln>
            <a:noFill/>
          </a:ln>
        </p:spPr>
        <p:txBody>
          <a:bodyPr anchorCtr="0" anchor="b" bIns="45700" lIns="91425" spcFirstLastPara="1" rIns="91425" wrap="square" tIns="45700">
            <a:normAutofit/>
          </a:bodyPr>
          <a:lstStyle>
            <a:lvl1pPr lvl="0" algn="l">
              <a:spcBef>
                <a:spcPts val="4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5"/>
          <p:cNvSpPr txBox="1"/>
          <p:nvPr>
            <p:ph idx="1" type="body"/>
          </p:nvPr>
        </p:nvSpPr>
        <p:spPr>
          <a:xfrm>
            <a:off x="276225" y="1298448"/>
            <a:ext cx="4251960" cy="4937760"/>
          </a:xfrm>
          <a:prstGeom prst="rect">
            <a:avLst/>
          </a:prstGeom>
          <a:noFill/>
          <a:ln>
            <a:noFill/>
          </a:ln>
        </p:spPr>
        <p:txBody>
          <a:bodyPr anchorCtr="0" anchor="t" bIns="45700" lIns="91425" spcFirstLastPara="1" rIns="91425" wrap="square" tIns="45700">
            <a:normAutofit/>
          </a:bodyPr>
          <a:lstStyle>
            <a:lvl1pPr indent="-355600" lvl="0" marL="457200" algn="l">
              <a:spcBef>
                <a:spcPts val="600"/>
              </a:spcBef>
              <a:spcAft>
                <a:spcPts val="0"/>
              </a:spcAft>
              <a:buSzPts val="2000"/>
              <a:buChar char="•"/>
              <a:defRPr sz="2000"/>
            </a:lvl1pPr>
            <a:lvl2pPr indent="-342900" lvl="1" marL="914400" algn="l">
              <a:spcBef>
                <a:spcPts val="600"/>
              </a:spcBef>
              <a:spcAft>
                <a:spcPts val="0"/>
              </a:spcAft>
              <a:buSzPts val="1800"/>
              <a:buChar char="•"/>
              <a:defRPr sz="1800"/>
            </a:lvl2pPr>
            <a:lvl3pPr indent="-330200" lvl="2" marL="1371600" algn="l">
              <a:spcBef>
                <a:spcPts val="600"/>
              </a:spcBef>
              <a:spcAft>
                <a:spcPts val="0"/>
              </a:spcAft>
              <a:buSzPts val="1600"/>
              <a:buChar char="•"/>
              <a:defRPr sz="1600"/>
            </a:lvl3pPr>
            <a:lvl4pPr indent="-330200" lvl="3" marL="1828800" algn="l">
              <a:spcBef>
                <a:spcPts val="600"/>
              </a:spcBef>
              <a:spcAft>
                <a:spcPts val="0"/>
              </a:spcAft>
              <a:buSzPts val="1600"/>
              <a:buChar char="•"/>
              <a:defRPr sz="1600"/>
            </a:lvl4pPr>
            <a:lvl5pPr indent="-330200" lvl="4" marL="2286000" algn="l">
              <a:spcBef>
                <a:spcPts val="60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25"/>
          <p:cNvSpPr txBox="1"/>
          <p:nvPr>
            <p:ph idx="2" type="body"/>
          </p:nvPr>
        </p:nvSpPr>
        <p:spPr>
          <a:xfrm>
            <a:off x="4615815" y="1298448"/>
            <a:ext cx="4251960" cy="4937760"/>
          </a:xfrm>
          <a:prstGeom prst="rect">
            <a:avLst/>
          </a:prstGeom>
          <a:noFill/>
          <a:ln>
            <a:noFill/>
          </a:ln>
        </p:spPr>
        <p:txBody>
          <a:bodyPr anchorCtr="0" anchor="t" bIns="45700" lIns="91425" spcFirstLastPara="1" rIns="91425" wrap="square" tIns="45700">
            <a:normAutofit/>
          </a:bodyPr>
          <a:lstStyle>
            <a:lvl1pPr indent="-355600" lvl="0" marL="457200" algn="l">
              <a:spcBef>
                <a:spcPts val="600"/>
              </a:spcBef>
              <a:spcAft>
                <a:spcPts val="0"/>
              </a:spcAft>
              <a:buSzPts val="2000"/>
              <a:buChar char="•"/>
              <a:defRPr sz="2000"/>
            </a:lvl1pPr>
            <a:lvl2pPr indent="-342900" lvl="1" marL="914400" algn="l">
              <a:spcBef>
                <a:spcPts val="600"/>
              </a:spcBef>
              <a:spcAft>
                <a:spcPts val="0"/>
              </a:spcAft>
              <a:buSzPts val="1800"/>
              <a:buChar char="•"/>
              <a:defRPr sz="1800"/>
            </a:lvl2pPr>
            <a:lvl3pPr indent="-330200" lvl="2" marL="1371600" algn="l">
              <a:spcBef>
                <a:spcPts val="600"/>
              </a:spcBef>
              <a:spcAft>
                <a:spcPts val="0"/>
              </a:spcAft>
              <a:buSzPts val="1600"/>
              <a:buChar char="•"/>
              <a:defRPr sz="1600"/>
            </a:lvl3pPr>
            <a:lvl4pPr indent="-330200" lvl="3" marL="1828800" algn="l">
              <a:spcBef>
                <a:spcPts val="600"/>
              </a:spcBef>
              <a:spcAft>
                <a:spcPts val="0"/>
              </a:spcAft>
              <a:buSzPts val="1600"/>
              <a:buChar char="•"/>
              <a:defRPr sz="1600"/>
            </a:lvl4pPr>
            <a:lvl5pPr indent="-330200" lvl="4" marL="2286000" algn="l">
              <a:spcBef>
                <a:spcPts val="60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7" name="Shape 47"/>
        <p:cNvGrpSpPr/>
        <p:nvPr/>
      </p:nvGrpSpPr>
      <p:grpSpPr>
        <a:xfrm>
          <a:off x="0" y="0"/>
          <a:ext cx="0" cy="0"/>
          <a:chOff x="0" y="0"/>
          <a:chExt cx="0" cy="0"/>
        </a:xfrm>
      </p:grpSpPr>
      <p:sp>
        <p:nvSpPr>
          <p:cNvPr id="48" name="Google Shape;48;p26"/>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6"/>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26"/>
          <p:cNvSpPr txBox="1"/>
          <p:nvPr>
            <p:ph type="title"/>
          </p:nvPr>
        </p:nvSpPr>
        <p:spPr>
          <a:xfrm>
            <a:off x="276225" y="228601"/>
            <a:ext cx="8591550" cy="1066800"/>
          </a:xfrm>
          <a:prstGeom prst="rect">
            <a:avLst/>
          </a:prstGeom>
          <a:noFill/>
          <a:ln>
            <a:noFill/>
          </a:ln>
        </p:spPr>
        <p:txBody>
          <a:bodyPr anchorCtr="0" anchor="b" bIns="45700" lIns="91425" spcFirstLastPara="1" rIns="91425" wrap="square" tIns="45700">
            <a:normAutofit/>
          </a:bodyPr>
          <a:lstStyle>
            <a:lvl1pPr lvl="0" algn="l">
              <a:spcBef>
                <a:spcPts val="4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6"/>
          <p:cNvSpPr txBox="1"/>
          <p:nvPr>
            <p:ph idx="1" type="body"/>
          </p:nvPr>
        </p:nvSpPr>
        <p:spPr>
          <a:xfrm>
            <a:off x="276225" y="1810512"/>
            <a:ext cx="4251960" cy="4425696"/>
          </a:xfrm>
          <a:prstGeom prst="rect">
            <a:avLst/>
          </a:prstGeom>
          <a:noFill/>
          <a:ln>
            <a:noFill/>
          </a:ln>
        </p:spPr>
        <p:txBody>
          <a:bodyPr anchorCtr="0" anchor="t" bIns="45700" lIns="91425" spcFirstLastPara="1" rIns="91425" wrap="square" tIns="45700">
            <a:normAutofit/>
          </a:bodyPr>
          <a:lstStyle>
            <a:lvl1pPr indent="-355600" lvl="0" marL="457200" algn="l">
              <a:spcBef>
                <a:spcPts val="600"/>
              </a:spcBef>
              <a:spcAft>
                <a:spcPts val="0"/>
              </a:spcAft>
              <a:buSzPts val="2000"/>
              <a:buChar char="•"/>
              <a:defRPr sz="2000"/>
            </a:lvl1pPr>
            <a:lvl2pPr indent="-342900" lvl="1" marL="914400" algn="l">
              <a:spcBef>
                <a:spcPts val="600"/>
              </a:spcBef>
              <a:spcAft>
                <a:spcPts val="0"/>
              </a:spcAft>
              <a:buSzPts val="1800"/>
              <a:buChar char="•"/>
              <a:defRPr sz="1800"/>
            </a:lvl2pPr>
            <a:lvl3pPr indent="-330200" lvl="2" marL="1371600" algn="l">
              <a:spcBef>
                <a:spcPts val="600"/>
              </a:spcBef>
              <a:spcAft>
                <a:spcPts val="0"/>
              </a:spcAft>
              <a:buSzPts val="1600"/>
              <a:buChar char="•"/>
              <a:defRPr sz="1600"/>
            </a:lvl3pPr>
            <a:lvl4pPr indent="-330200" lvl="3" marL="1828800" algn="l">
              <a:spcBef>
                <a:spcPts val="600"/>
              </a:spcBef>
              <a:spcAft>
                <a:spcPts val="0"/>
              </a:spcAft>
              <a:buSzPts val="1600"/>
              <a:buChar char="•"/>
              <a:defRPr sz="1600"/>
            </a:lvl4pPr>
            <a:lvl5pPr indent="-330200" lvl="4" marL="2286000" algn="l">
              <a:spcBef>
                <a:spcPts val="60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26"/>
          <p:cNvSpPr txBox="1"/>
          <p:nvPr>
            <p:ph idx="2" type="body"/>
          </p:nvPr>
        </p:nvSpPr>
        <p:spPr>
          <a:xfrm>
            <a:off x="4615815" y="1810512"/>
            <a:ext cx="4251960" cy="4425696"/>
          </a:xfrm>
          <a:prstGeom prst="rect">
            <a:avLst/>
          </a:prstGeom>
          <a:noFill/>
          <a:ln>
            <a:noFill/>
          </a:ln>
        </p:spPr>
        <p:txBody>
          <a:bodyPr anchorCtr="0" anchor="t" bIns="45700" lIns="91425" spcFirstLastPara="1" rIns="91425" wrap="square" tIns="45700">
            <a:normAutofit/>
          </a:bodyPr>
          <a:lstStyle>
            <a:lvl1pPr indent="-355600" lvl="0" marL="457200" algn="l">
              <a:spcBef>
                <a:spcPts val="600"/>
              </a:spcBef>
              <a:spcAft>
                <a:spcPts val="0"/>
              </a:spcAft>
              <a:buSzPts val="2000"/>
              <a:buChar char="•"/>
              <a:defRPr sz="2000"/>
            </a:lvl1pPr>
            <a:lvl2pPr indent="-342900" lvl="1" marL="914400" algn="l">
              <a:spcBef>
                <a:spcPts val="600"/>
              </a:spcBef>
              <a:spcAft>
                <a:spcPts val="0"/>
              </a:spcAft>
              <a:buSzPts val="1800"/>
              <a:buChar char="•"/>
              <a:defRPr sz="1800"/>
            </a:lvl2pPr>
            <a:lvl3pPr indent="-330200" lvl="2" marL="1371600" algn="l">
              <a:spcBef>
                <a:spcPts val="600"/>
              </a:spcBef>
              <a:spcAft>
                <a:spcPts val="0"/>
              </a:spcAft>
              <a:buSzPts val="1600"/>
              <a:buChar char="•"/>
              <a:defRPr sz="1600"/>
            </a:lvl3pPr>
            <a:lvl4pPr indent="-330200" lvl="3" marL="1828800" algn="l">
              <a:spcBef>
                <a:spcPts val="600"/>
              </a:spcBef>
              <a:spcAft>
                <a:spcPts val="0"/>
              </a:spcAft>
              <a:buSzPts val="1600"/>
              <a:buChar char="•"/>
              <a:defRPr sz="1600"/>
            </a:lvl4pPr>
            <a:lvl5pPr indent="-330200" lvl="4" marL="2286000" algn="l">
              <a:spcBef>
                <a:spcPts val="60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26"/>
          <p:cNvSpPr txBox="1"/>
          <p:nvPr>
            <p:ph idx="3" type="body"/>
          </p:nvPr>
        </p:nvSpPr>
        <p:spPr>
          <a:xfrm>
            <a:off x="276225" y="1298448"/>
            <a:ext cx="4248150" cy="509587"/>
          </a:xfrm>
          <a:prstGeom prst="rect">
            <a:avLst/>
          </a:prstGeom>
          <a:no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2000"/>
              <a:buNone/>
              <a:defRPr b="0" i="0" sz="2000">
                <a:solidFill>
                  <a:schemeClr val="dk2"/>
                </a:solidFill>
                <a:latin typeface="Candara"/>
                <a:ea typeface="Candara"/>
                <a:cs typeface="Candara"/>
                <a:sym typeface="Candara"/>
              </a:defRPr>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5" name="Google Shape;55;p26"/>
          <p:cNvSpPr txBox="1"/>
          <p:nvPr>
            <p:ph idx="4" type="body"/>
          </p:nvPr>
        </p:nvSpPr>
        <p:spPr>
          <a:xfrm>
            <a:off x="4615815" y="1298448"/>
            <a:ext cx="4248150" cy="509587"/>
          </a:xfrm>
          <a:prstGeom prst="rect">
            <a:avLst/>
          </a:prstGeom>
          <a:no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2000"/>
              <a:buNone/>
              <a:defRPr b="0" i="0" sz="2000">
                <a:solidFill>
                  <a:schemeClr val="dk2"/>
                </a:solidFill>
                <a:latin typeface="Candara"/>
                <a:ea typeface="Candara"/>
                <a:cs typeface="Candara"/>
                <a:sym typeface="Candara"/>
              </a:defRPr>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56" name="Shape 56"/>
        <p:cNvGrpSpPr/>
        <p:nvPr/>
      </p:nvGrpSpPr>
      <p:grpSpPr>
        <a:xfrm>
          <a:off x="0" y="0"/>
          <a:ext cx="0" cy="0"/>
          <a:chOff x="0" y="0"/>
          <a:chExt cx="0" cy="0"/>
        </a:xfrm>
      </p:grpSpPr>
      <p:sp>
        <p:nvSpPr>
          <p:cNvPr id="57" name="Google Shape;57;p27"/>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27"/>
          <p:cNvSpPr txBox="1"/>
          <p:nvPr>
            <p:ph type="title"/>
          </p:nvPr>
        </p:nvSpPr>
        <p:spPr>
          <a:xfrm>
            <a:off x="276225" y="228601"/>
            <a:ext cx="8591550" cy="1066800"/>
          </a:xfrm>
          <a:prstGeom prst="rect">
            <a:avLst/>
          </a:prstGeom>
          <a:noFill/>
          <a:ln>
            <a:noFill/>
          </a:ln>
        </p:spPr>
        <p:txBody>
          <a:bodyPr anchorCtr="0" anchor="b" bIns="45700" lIns="91425" spcFirstLastPara="1" rIns="91425" wrap="square" tIns="45700">
            <a:normAutofit/>
          </a:bodyPr>
          <a:lstStyle>
            <a:lvl1pPr lvl="0" algn="l">
              <a:spcBef>
                <a:spcPts val="4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61" name="Shape 61"/>
        <p:cNvGrpSpPr/>
        <p:nvPr/>
      </p:nvGrpSpPr>
      <p:grpSpPr>
        <a:xfrm>
          <a:off x="0" y="0"/>
          <a:ext cx="0" cy="0"/>
          <a:chOff x="0" y="0"/>
          <a:chExt cx="0" cy="0"/>
        </a:xfrm>
      </p:grpSpPr>
      <p:sp>
        <p:nvSpPr>
          <p:cNvPr id="62" name="Google Shape;62;p28"/>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5" name="Shape 65"/>
        <p:cNvGrpSpPr/>
        <p:nvPr/>
      </p:nvGrpSpPr>
      <p:grpSpPr>
        <a:xfrm>
          <a:off x="0" y="0"/>
          <a:ext cx="0" cy="0"/>
          <a:chOff x="0" y="0"/>
          <a:chExt cx="0" cy="0"/>
        </a:xfrm>
      </p:grpSpPr>
      <p:sp>
        <p:nvSpPr>
          <p:cNvPr id="66" name="Google Shape;66;p29"/>
          <p:cNvSpPr/>
          <p:nvPr/>
        </p:nvSpPr>
        <p:spPr>
          <a:xfrm>
            <a:off x="0" y="-1"/>
            <a:ext cx="3409950" cy="6858000"/>
          </a:xfrm>
          <a:prstGeom prst="rect">
            <a:avLst/>
          </a:prstGeom>
          <a:solidFill>
            <a:schemeClr val="dk2">
              <a:alpha val="7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67" name="Google Shape;67;p29"/>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9"/>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9"/>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70" name="Google Shape;70;p29"/>
          <p:cNvSpPr txBox="1"/>
          <p:nvPr>
            <p:ph type="title"/>
          </p:nvPr>
        </p:nvSpPr>
        <p:spPr>
          <a:xfrm>
            <a:off x="276225" y="228601"/>
            <a:ext cx="2834640" cy="1298448"/>
          </a:xfrm>
          <a:prstGeom prst="rect">
            <a:avLst/>
          </a:prstGeom>
          <a:noFill/>
          <a:ln>
            <a:noFill/>
          </a:ln>
        </p:spPr>
        <p:txBody>
          <a:bodyPr anchorCtr="0" anchor="b" bIns="45700" lIns="91425" spcFirstLastPara="1" rIns="91425" wrap="square" tIns="45700">
            <a:normAutofit/>
          </a:bodyPr>
          <a:lstStyle>
            <a:lvl1pPr lvl="0" algn="l">
              <a:spcBef>
                <a:spcPts val="400"/>
              </a:spcBef>
              <a:spcAft>
                <a:spcPts val="0"/>
              </a:spcAft>
              <a:buClr>
                <a:schemeClr val="lt2"/>
              </a:buClr>
              <a:buSzPts val="2400"/>
              <a:buFont typeface="Candara"/>
              <a:buNone/>
              <a:defRPr sz="2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9"/>
          <p:cNvSpPr txBox="1"/>
          <p:nvPr>
            <p:ph idx="1" type="body"/>
          </p:nvPr>
        </p:nvSpPr>
        <p:spPr>
          <a:xfrm>
            <a:off x="3775935" y="533400"/>
            <a:ext cx="5063266" cy="5702808"/>
          </a:xfrm>
          <a:prstGeom prst="rect">
            <a:avLst/>
          </a:prstGeom>
          <a:noFill/>
          <a:ln>
            <a:noFill/>
          </a:ln>
        </p:spPr>
        <p:txBody>
          <a:bodyPr anchorCtr="0" anchor="t" bIns="45700" lIns="91425" spcFirstLastPara="1" rIns="91425" wrap="square" tIns="45700">
            <a:normAutofit/>
          </a:bodyPr>
          <a:lstStyle>
            <a:lvl1pPr indent="-355600" lvl="0" marL="457200" algn="l">
              <a:spcBef>
                <a:spcPts val="600"/>
              </a:spcBef>
              <a:spcAft>
                <a:spcPts val="0"/>
              </a:spcAft>
              <a:buSzPts val="2000"/>
              <a:buChar char="•"/>
              <a:defRPr sz="2000"/>
            </a:lvl1pPr>
            <a:lvl2pPr indent="-342900" lvl="1" marL="914400" algn="l">
              <a:spcBef>
                <a:spcPts val="600"/>
              </a:spcBef>
              <a:spcAft>
                <a:spcPts val="0"/>
              </a:spcAft>
              <a:buSzPts val="1800"/>
              <a:buChar char="•"/>
              <a:defRPr sz="1800"/>
            </a:lvl2pPr>
            <a:lvl3pPr indent="-330200" lvl="2" marL="1371600" algn="l">
              <a:spcBef>
                <a:spcPts val="600"/>
              </a:spcBef>
              <a:spcAft>
                <a:spcPts val="0"/>
              </a:spcAft>
              <a:buSzPts val="1600"/>
              <a:buChar char="•"/>
              <a:defRPr sz="1600"/>
            </a:lvl3pPr>
            <a:lvl4pPr indent="-330200" lvl="3" marL="1828800" algn="l">
              <a:spcBef>
                <a:spcPts val="600"/>
              </a:spcBef>
              <a:spcAft>
                <a:spcPts val="0"/>
              </a:spcAft>
              <a:buSzPts val="1600"/>
              <a:buChar char="•"/>
              <a:defRPr sz="1600"/>
            </a:lvl4pPr>
            <a:lvl5pPr indent="-330200" lvl="4" marL="2286000" algn="l">
              <a:spcBef>
                <a:spcPts val="60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29"/>
          <p:cNvSpPr txBox="1"/>
          <p:nvPr>
            <p:ph idx="2" type="body"/>
          </p:nvPr>
        </p:nvSpPr>
        <p:spPr>
          <a:xfrm>
            <a:off x="276224" y="1539240"/>
            <a:ext cx="2834640" cy="4709160"/>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600"/>
              <a:buNone/>
              <a:defRPr b="0" i="0" sz="1600" cap="none">
                <a:solidFill>
                  <a:schemeClr val="lt2"/>
                </a:solidFill>
                <a:latin typeface="Candara"/>
                <a:ea typeface="Candara"/>
                <a:cs typeface="Candara"/>
                <a:sym typeface="Candara"/>
              </a:defRPr>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3" name="Shape 73"/>
        <p:cNvGrpSpPr/>
        <p:nvPr/>
      </p:nvGrpSpPr>
      <p:grpSpPr>
        <a:xfrm>
          <a:off x="0" y="0"/>
          <a:ext cx="0" cy="0"/>
          <a:chOff x="0" y="0"/>
          <a:chExt cx="0" cy="0"/>
        </a:xfrm>
      </p:grpSpPr>
      <p:sp>
        <p:nvSpPr>
          <p:cNvPr id="74" name="Google Shape;74;p30"/>
          <p:cNvSpPr/>
          <p:nvPr/>
        </p:nvSpPr>
        <p:spPr>
          <a:xfrm>
            <a:off x="0" y="-1"/>
            <a:ext cx="3409950" cy="6858000"/>
          </a:xfrm>
          <a:prstGeom prst="rect">
            <a:avLst/>
          </a:prstGeom>
          <a:solidFill>
            <a:schemeClr val="dk2">
              <a:alpha val="7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75" name="Google Shape;75;p30"/>
          <p:cNvSpPr/>
          <p:nvPr>
            <p:ph idx="2" type="pic"/>
          </p:nvPr>
        </p:nvSpPr>
        <p:spPr>
          <a:xfrm>
            <a:off x="3409950" y="0"/>
            <a:ext cx="5734050" cy="6858000"/>
          </a:xfrm>
          <a:prstGeom prst="rect">
            <a:avLst/>
          </a:prstGeom>
          <a:noFill/>
          <a:ln>
            <a:noFill/>
          </a:ln>
        </p:spPr>
        <p:txBody>
          <a:bodyPr anchorCtr="0" anchor="ctr" bIns="45700" lIns="91425" spcFirstLastPara="1" rIns="91425" wrap="square" tIns="45700">
            <a:normAutofit/>
          </a:bodyPr>
          <a:lstStyle>
            <a:lvl1pPr lvl="0" marR="0" rtl="0" algn="ctr">
              <a:spcBef>
                <a:spcPts val="600"/>
              </a:spcBef>
              <a:spcAft>
                <a:spcPts val="0"/>
              </a:spcAft>
              <a:buClr>
                <a:schemeClr val="accent1"/>
              </a:buClr>
              <a:buSzPts val="3200"/>
              <a:buFont typeface="Arial"/>
              <a:buNone/>
              <a:defRPr b="0" i="0" sz="3200" u="none" cap="none" strike="noStrike">
                <a:solidFill>
                  <a:schemeClr val="dk2"/>
                </a:solidFill>
                <a:latin typeface="Candara"/>
                <a:ea typeface="Candara"/>
                <a:cs typeface="Candara"/>
                <a:sym typeface="Candara"/>
              </a:defRPr>
            </a:lvl1pPr>
            <a:lvl2pPr lvl="1" marR="0" rtl="0" algn="l">
              <a:spcBef>
                <a:spcPts val="600"/>
              </a:spcBef>
              <a:spcAft>
                <a:spcPts val="0"/>
              </a:spcAft>
              <a:buClr>
                <a:schemeClr val="accent1"/>
              </a:buClr>
              <a:buSzPts val="2800"/>
              <a:buFont typeface="Arial"/>
              <a:buNone/>
              <a:defRPr b="0" i="0" sz="2800" u="none" cap="none" strike="noStrike">
                <a:solidFill>
                  <a:schemeClr val="dk2"/>
                </a:solidFill>
                <a:latin typeface="Candara"/>
                <a:ea typeface="Candara"/>
                <a:cs typeface="Candara"/>
                <a:sym typeface="Candara"/>
              </a:defRPr>
            </a:lvl2pPr>
            <a:lvl3pPr lvl="2" marR="0" rtl="0" algn="l">
              <a:spcBef>
                <a:spcPts val="600"/>
              </a:spcBef>
              <a:spcAft>
                <a:spcPts val="0"/>
              </a:spcAft>
              <a:buClr>
                <a:schemeClr val="accent1"/>
              </a:buClr>
              <a:buSzPts val="2400"/>
              <a:buFont typeface="Arial"/>
              <a:buNone/>
              <a:defRPr b="0" i="0" sz="2400" u="none" cap="none" strike="noStrike">
                <a:solidFill>
                  <a:schemeClr val="dk2"/>
                </a:solidFill>
                <a:latin typeface="Candara"/>
                <a:ea typeface="Candara"/>
                <a:cs typeface="Candara"/>
                <a:sym typeface="Candara"/>
              </a:defRPr>
            </a:lvl3pPr>
            <a:lvl4pPr lvl="3" marR="0" rtl="0" algn="l">
              <a:spcBef>
                <a:spcPts val="600"/>
              </a:spcBef>
              <a:spcAft>
                <a:spcPts val="0"/>
              </a:spcAft>
              <a:buClr>
                <a:schemeClr val="accent1"/>
              </a:buClr>
              <a:buSzPts val="2000"/>
              <a:buFont typeface="Arial"/>
              <a:buNone/>
              <a:defRPr b="0" i="0" sz="2000" u="none" cap="none" strike="noStrike">
                <a:solidFill>
                  <a:schemeClr val="dk2"/>
                </a:solidFill>
                <a:latin typeface="Candara"/>
                <a:ea typeface="Candara"/>
                <a:cs typeface="Candara"/>
                <a:sym typeface="Candara"/>
              </a:defRPr>
            </a:lvl4pPr>
            <a:lvl5pPr lvl="4" marR="0" rtl="0" algn="l">
              <a:spcBef>
                <a:spcPts val="600"/>
              </a:spcBef>
              <a:spcAft>
                <a:spcPts val="0"/>
              </a:spcAft>
              <a:buClr>
                <a:schemeClr val="accent1"/>
              </a:buClr>
              <a:buSzPts val="2000"/>
              <a:buFont typeface="Arial"/>
              <a:buNone/>
              <a:defRPr b="0" i="0" sz="2000" u="none" cap="none" strike="noStrike">
                <a:solidFill>
                  <a:schemeClr val="dk2"/>
                </a:solidFill>
                <a:latin typeface="Candara"/>
                <a:ea typeface="Candara"/>
                <a:cs typeface="Candara"/>
                <a:sym typeface="Candara"/>
              </a:defRPr>
            </a:lvl5pPr>
            <a:lvl6pPr lvl="5" marR="0" rtl="0" algn="l">
              <a:spcBef>
                <a:spcPts val="400"/>
              </a:spcBef>
              <a:spcAft>
                <a:spcPts val="0"/>
              </a:spcAft>
              <a:buClr>
                <a:schemeClr val="accent1"/>
              </a:buClr>
              <a:buSzPts val="2000"/>
              <a:buFont typeface="Arial"/>
              <a:buNone/>
              <a:defRPr b="0" i="0" sz="2000" u="none" cap="none" strike="noStrike">
                <a:solidFill>
                  <a:schemeClr val="dk2"/>
                </a:solidFill>
                <a:latin typeface="Candara"/>
                <a:ea typeface="Candara"/>
                <a:cs typeface="Candara"/>
                <a:sym typeface="Candara"/>
              </a:defRPr>
            </a:lvl6pPr>
            <a:lvl7pPr lvl="6" marR="0" rtl="0" algn="l">
              <a:spcBef>
                <a:spcPts val="400"/>
              </a:spcBef>
              <a:spcAft>
                <a:spcPts val="0"/>
              </a:spcAft>
              <a:buClr>
                <a:schemeClr val="accent1"/>
              </a:buClr>
              <a:buSzPts val="2000"/>
              <a:buFont typeface="Arial"/>
              <a:buNone/>
              <a:defRPr b="0" i="0" sz="2000" u="none" cap="none" strike="noStrike">
                <a:solidFill>
                  <a:schemeClr val="dk2"/>
                </a:solidFill>
                <a:latin typeface="Candara"/>
                <a:ea typeface="Candara"/>
                <a:cs typeface="Candara"/>
                <a:sym typeface="Candara"/>
              </a:defRPr>
            </a:lvl7pPr>
            <a:lvl8pPr lvl="7" marR="0" rtl="0" algn="l">
              <a:spcBef>
                <a:spcPts val="400"/>
              </a:spcBef>
              <a:spcAft>
                <a:spcPts val="0"/>
              </a:spcAft>
              <a:buClr>
                <a:schemeClr val="accent1"/>
              </a:buClr>
              <a:buSzPts val="2000"/>
              <a:buFont typeface="Arial"/>
              <a:buNone/>
              <a:defRPr b="0" i="0" sz="2000" u="none" cap="none" strike="noStrike">
                <a:solidFill>
                  <a:schemeClr val="dk2"/>
                </a:solidFill>
                <a:latin typeface="Candara"/>
                <a:ea typeface="Candara"/>
                <a:cs typeface="Candara"/>
                <a:sym typeface="Candara"/>
              </a:defRPr>
            </a:lvl8pPr>
            <a:lvl9pPr lvl="8" marR="0" rtl="0" algn="l">
              <a:spcBef>
                <a:spcPts val="400"/>
              </a:spcBef>
              <a:spcAft>
                <a:spcPts val="0"/>
              </a:spcAft>
              <a:buClr>
                <a:schemeClr val="accent1"/>
              </a:buClr>
              <a:buSzPts val="2000"/>
              <a:buFont typeface="Arial"/>
              <a:buNone/>
              <a:defRPr b="0" i="0" sz="2000" u="none" cap="none" strike="noStrike">
                <a:solidFill>
                  <a:schemeClr val="dk2"/>
                </a:solidFill>
                <a:latin typeface="Candara"/>
                <a:ea typeface="Candara"/>
                <a:cs typeface="Candara"/>
                <a:sym typeface="Candara"/>
              </a:defRPr>
            </a:lvl9pPr>
          </a:lstStyle>
          <a:p/>
        </p:txBody>
      </p:sp>
      <p:sp>
        <p:nvSpPr>
          <p:cNvPr id="76" name="Google Shape;76;p30"/>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79" name="Google Shape;79;p30"/>
          <p:cNvSpPr txBox="1"/>
          <p:nvPr>
            <p:ph type="title"/>
          </p:nvPr>
        </p:nvSpPr>
        <p:spPr>
          <a:xfrm>
            <a:off x="276224" y="228600"/>
            <a:ext cx="2834640" cy="1295399"/>
          </a:xfrm>
          <a:prstGeom prst="rect">
            <a:avLst/>
          </a:prstGeom>
          <a:noFill/>
          <a:ln>
            <a:noFill/>
          </a:ln>
        </p:spPr>
        <p:txBody>
          <a:bodyPr anchorCtr="0" anchor="b" bIns="45700" lIns="91425" spcFirstLastPara="1" rIns="91425" wrap="square" tIns="45700">
            <a:normAutofit/>
          </a:bodyPr>
          <a:lstStyle>
            <a:lvl1pPr lvl="0" algn="l">
              <a:spcBef>
                <a:spcPts val="400"/>
              </a:spcBef>
              <a:spcAft>
                <a:spcPts val="0"/>
              </a:spcAft>
              <a:buClr>
                <a:schemeClr val="lt2"/>
              </a:buClr>
              <a:buSzPts val="2400"/>
              <a:buFont typeface="Candara"/>
              <a:buNone/>
              <a:defRPr sz="2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a:off x="274320" y="1536192"/>
            <a:ext cx="2834640" cy="4712208"/>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600"/>
              <a:buNone/>
              <a:defRPr sz="1600">
                <a:solidFill>
                  <a:schemeClr val="lt2"/>
                </a:solidFill>
              </a:defRPr>
            </a:lvl1pPr>
            <a:lvl2pPr indent="-228600" lvl="1" marL="914400" algn="l">
              <a:spcBef>
                <a:spcPts val="600"/>
              </a:spcBef>
              <a:spcAft>
                <a:spcPts val="0"/>
              </a:spcAft>
              <a:buSzPts val="2000"/>
              <a:buNone/>
              <a:defRPr>
                <a:solidFill>
                  <a:schemeClr val="lt2"/>
                </a:solidFill>
              </a:defRPr>
            </a:lvl2pPr>
            <a:lvl3pPr indent="-228600" lvl="2" marL="1371600" algn="l">
              <a:spcBef>
                <a:spcPts val="600"/>
              </a:spcBef>
              <a:spcAft>
                <a:spcPts val="0"/>
              </a:spcAft>
              <a:buSzPts val="1800"/>
              <a:buNone/>
              <a:defRPr>
                <a:solidFill>
                  <a:schemeClr val="lt2"/>
                </a:solidFill>
              </a:defRPr>
            </a:lvl3pPr>
            <a:lvl4pPr indent="-228600" lvl="3" marL="1828800" algn="l">
              <a:spcBef>
                <a:spcPts val="600"/>
              </a:spcBef>
              <a:spcAft>
                <a:spcPts val="0"/>
              </a:spcAft>
              <a:buSzPts val="1600"/>
              <a:buNone/>
              <a:defRPr>
                <a:solidFill>
                  <a:schemeClr val="lt2"/>
                </a:solidFill>
              </a:defRPr>
            </a:lvl4pPr>
            <a:lvl5pPr indent="-228600" lvl="4" marL="2286000" algn="l">
              <a:spcBef>
                <a:spcPts val="600"/>
              </a:spcBef>
              <a:spcAft>
                <a:spcPts val="0"/>
              </a:spcAft>
              <a:buSzPts val="1600"/>
              <a:buNone/>
              <a:defRPr>
                <a:solidFill>
                  <a:schemeClr val="lt2"/>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276225" y="228601"/>
            <a:ext cx="8591550" cy="1066800"/>
          </a:xfrm>
          <a:prstGeom prst="rect">
            <a:avLst/>
          </a:prstGeom>
          <a:noFill/>
          <a:ln>
            <a:noFill/>
          </a:ln>
        </p:spPr>
        <p:txBody>
          <a:bodyPr anchorCtr="0" anchor="b" bIns="45700" lIns="91425" spcFirstLastPara="1" rIns="91425" wrap="square" tIns="45700">
            <a:normAutofit/>
          </a:bodyPr>
          <a:lstStyle>
            <a:lvl1pPr lvl="0" marR="0" rtl="0" algn="l">
              <a:spcBef>
                <a:spcPts val="400"/>
              </a:spcBef>
              <a:spcAft>
                <a:spcPts val="0"/>
              </a:spcAft>
              <a:buClr>
                <a:schemeClr val="dk2"/>
              </a:buClr>
              <a:buSzPts val="3600"/>
              <a:buFont typeface="Candara"/>
              <a:buNone/>
              <a:defRPr b="0" i="0" sz="3600" u="none" cap="none" strike="noStrike">
                <a:solidFill>
                  <a:schemeClr val="dk2"/>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276225" y="1295400"/>
            <a:ext cx="8591550" cy="4933949"/>
          </a:xfrm>
          <a:prstGeom prst="rect">
            <a:avLst/>
          </a:prstGeom>
          <a:noFill/>
          <a:ln>
            <a:noFill/>
          </a:ln>
        </p:spPr>
        <p:txBody>
          <a:bodyPr anchorCtr="0" anchor="t" bIns="45700" lIns="91425" spcFirstLastPara="1" rIns="91425" wrap="square" tIns="45700">
            <a:normAutofit/>
          </a:bodyPr>
          <a:lstStyle>
            <a:lvl1pPr indent="-368300" lvl="0" marL="457200" marR="0" rtl="0" algn="l">
              <a:spcBef>
                <a:spcPts val="600"/>
              </a:spcBef>
              <a:spcAft>
                <a:spcPts val="0"/>
              </a:spcAft>
              <a:buClr>
                <a:schemeClr val="accent1"/>
              </a:buClr>
              <a:buSzPts val="2200"/>
              <a:buFont typeface="Arial"/>
              <a:buChar char="•"/>
              <a:defRPr b="0" i="0" sz="2200" u="none" cap="none" strike="noStrike">
                <a:solidFill>
                  <a:schemeClr val="dk2"/>
                </a:solidFill>
                <a:latin typeface="Candara"/>
                <a:ea typeface="Candara"/>
                <a:cs typeface="Candara"/>
                <a:sym typeface="Candara"/>
              </a:defRPr>
            </a:lvl1pPr>
            <a:lvl2pPr indent="-355600" lvl="1" marL="914400" marR="0" rtl="0" algn="l">
              <a:spcBef>
                <a:spcPts val="600"/>
              </a:spcBef>
              <a:spcAft>
                <a:spcPts val="0"/>
              </a:spcAft>
              <a:buClr>
                <a:schemeClr val="accent1"/>
              </a:buClr>
              <a:buSzPts val="2000"/>
              <a:buFont typeface="Arial"/>
              <a:buChar char="•"/>
              <a:defRPr b="0" i="0" sz="2000" u="none" cap="none" strike="noStrike">
                <a:solidFill>
                  <a:schemeClr val="dk2"/>
                </a:solidFill>
                <a:latin typeface="Candara"/>
                <a:ea typeface="Candara"/>
                <a:cs typeface="Candara"/>
                <a:sym typeface="Candara"/>
              </a:defRPr>
            </a:lvl2pPr>
            <a:lvl3pPr indent="-342900" lvl="2" marL="1371600" marR="0" rtl="0" algn="l">
              <a:spcBef>
                <a:spcPts val="600"/>
              </a:spcBef>
              <a:spcAft>
                <a:spcPts val="0"/>
              </a:spcAft>
              <a:buClr>
                <a:schemeClr val="accent1"/>
              </a:buClr>
              <a:buSzPts val="1800"/>
              <a:buFont typeface="Arial"/>
              <a:buChar char="•"/>
              <a:defRPr b="0" i="0" sz="1800" u="none" cap="none" strike="noStrike">
                <a:solidFill>
                  <a:schemeClr val="dk2"/>
                </a:solidFill>
                <a:latin typeface="Candara"/>
                <a:ea typeface="Candara"/>
                <a:cs typeface="Candara"/>
                <a:sym typeface="Candara"/>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dk2"/>
                </a:solidFill>
                <a:latin typeface="Candara"/>
                <a:ea typeface="Candara"/>
                <a:cs typeface="Candara"/>
                <a:sym typeface="Candara"/>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280"/>
              </a:spcBef>
              <a:spcAft>
                <a:spcPts val="0"/>
              </a:spcAft>
              <a:buClr>
                <a:schemeClr val="accent1"/>
              </a:buClr>
              <a:buSzPts val="1400"/>
              <a:buFont typeface="Arial"/>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280"/>
              </a:spcBef>
              <a:spcAft>
                <a:spcPts val="0"/>
              </a:spcAft>
              <a:buClr>
                <a:schemeClr val="accent1"/>
              </a:buClr>
              <a:buSzPts val="1400"/>
              <a:buFont typeface="Arial"/>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280"/>
              </a:spcBef>
              <a:spcAft>
                <a:spcPts val="0"/>
              </a:spcAft>
              <a:buClr>
                <a:schemeClr val="accent1"/>
              </a:buClr>
              <a:buSzPts val="1400"/>
              <a:buFont typeface="Arial"/>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280"/>
              </a:spcBef>
              <a:spcAft>
                <a:spcPts val="0"/>
              </a:spcAft>
              <a:buClr>
                <a:schemeClr val="accent1"/>
              </a:buClr>
              <a:buSzPts val="1400"/>
              <a:buFont typeface="Arial"/>
              <a:buChar char="•"/>
              <a:defRPr b="0" i="0" sz="1400" u="none" cap="none" strike="noStrike">
                <a:solidFill>
                  <a:schemeClr val="dk2"/>
                </a:solidFill>
                <a:latin typeface="Candara"/>
                <a:ea typeface="Candara"/>
                <a:cs typeface="Candara"/>
                <a:sym typeface="Candara"/>
              </a:defRPr>
            </a:lvl9pPr>
          </a:lstStyle>
          <a:p/>
        </p:txBody>
      </p:sp>
      <p:sp>
        <p:nvSpPr>
          <p:cNvPr id="12" name="Google Shape;12;p21"/>
          <p:cNvSpPr txBox="1"/>
          <p:nvPr>
            <p:ph idx="10" type="dt"/>
          </p:nvPr>
        </p:nvSpPr>
        <p:spPr>
          <a:xfrm>
            <a:off x="276225" y="6429375"/>
            <a:ext cx="2133600" cy="2921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1050" u="none" cap="none" strike="noStrike">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3" name="Google Shape;13;p21"/>
          <p:cNvSpPr txBox="1"/>
          <p:nvPr>
            <p:ph idx="11" type="ftr"/>
          </p:nvPr>
        </p:nvSpPr>
        <p:spPr>
          <a:xfrm>
            <a:off x="3743324" y="6429375"/>
            <a:ext cx="4086225" cy="2921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1050" u="none" cap="none" strike="noStrike">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4" name="Google Shape;14;p21"/>
          <p:cNvSpPr txBox="1"/>
          <p:nvPr>
            <p:ph idx="12" type="sldNum"/>
          </p:nvPr>
        </p:nvSpPr>
        <p:spPr>
          <a:xfrm>
            <a:off x="7991475" y="6429375"/>
            <a:ext cx="876300" cy="292100"/>
          </a:xfrm>
          <a:prstGeom prst="rect">
            <a:avLst/>
          </a:prstGeom>
          <a:noFill/>
          <a:ln>
            <a:noFill/>
          </a:ln>
        </p:spPr>
        <p:txBody>
          <a:bodyPr anchorCtr="0" anchor="ctr" bIns="45700" lIns="91425" spcFirstLastPara="1" rIns="91425" wrap="square" tIns="45700">
            <a:normAutofit/>
          </a:bodyPr>
          <a:lstStyle>
            <a:lvl1pPr indent="0" lvl="0" marL="0" marR="0" rtl="0" algn="r">
              <a:spcBef>
                <a:spcPts val="0"/>
              </a:spcBef>
              <a:buNone/>
              <a:defRPr b="1" i="0" sz="1600" u="none" cap="none" strike="noStrike">
                <a:solidFill>
                  <a:schemeClr val="dk2"/>
                </a:solidFill>
                <a:latin typeface="Candara"/>
                <a:ea typeface="Candara"/>
                <a:cs typeface="Candara"/>
                <a:sym typeface="Candara"/>
              </a:defRPr>
            </a:lvl1pPr>
            <a:lvl2pPr indent="0" lvl="1" marL="0" marR="0" rtl="0" algn="r">
              <a:spcBef>
                <a:spcPts val="0"/>
              </a:spcBef>
              <a:buNone/>
              <a:defRPr b="1" i="0" sz="1600" u="none" cap="none" strike="noStrike">
                <a:solidFill>
                  <a:schemeClr val="dk2"/>
                </a:solidFill>
                <a:latin typeface="Candara"/>
                <a:ea typeface="Candara"/>
                <a:cs typeface="Candara"/>
                <a:sym typeface="Candara"/>
              </a:defRPr>
            </a:lvl2pPr>
            <a:lvl3pPr indent="0" lvl="2" marL="0" marR="0" rtl="0" algn="r">
              <a:spcBef>
                <a:spcPts val="0"/>
              </a:spcBef>
              <a:buNone/>
              <a:defRPr b="1" i="0" sz="1600" u="none" cap="none" strike="noStrike">
                <a:solidFill>
                  <a:schemeClr val="dk2"/>
                </a:solidFill>
                <a:latin typeface="Candara"/>
                <a:ea typeface="Candara"/>
                <a:cs typeface="Candara"/>
                <a:sym typeface="Candara"/>
              </a:defRPr>
            </a:lvl3pPr>
            <a:lvl4pPr indent="0" lvl="3" marL="0" marR="0" rtl="0" algn="r">
              <a:spcBef>
                <a:spcPts val="0"/>
              </a:spcBef>
              <a:buNone/>
              <a:defRPr b="1" i="0" sz="1600" u="none" cap="none" strike="noStrike">
                <a:solidFill>
                  <a:schemeClr val="dk2"/>
                </a:solidFill>
                <a:latin typeface="Candara"/>
                <a:ea typeface="Candara"/>
                <a:cs typeface="Candara"/>
                <a:sym typeface="Candara"/>
              </a:defRPr>
            </a:lvl4pPr>
            <a:lvl5pPr indent="0" lvl="4" marL="0" marR="0" rtl="0" algn="r">
              <a:spcBef>
                <a:spcPts val="0"/>
              </a:spcBef>
              <a:buNone/>
              <a:defRPr b="1" i="0" sz="1600" u="none" cap="none" strike="noStrike">
                <a:solidFill>
                  <a:schemeClr val="dk2"/>
                </a:solidFill>
                <a:latin typeface="Candara"/>
                <a:ea typeface="Candara"/>
                <a:cs typeface="Candara"/>
                <a:sym typeface="Candara"/>
              </a:defRPr>
            </a:lvl5pPr>
            <a:lvl6pPr indent="0" lvl="5" marL="0" marR="0" rtl="0" algn="r">
              <a:spcBef>
                <a:spcPts val="0"/>
              </a:spcBef>
              <a:buNone/>
              <a:defRPr b="1" i="0" sz="1600" u="none" cap="none" strike="noStrike">
                <a:solidFill>
                  <a:schemeClr val="dk2"/>
                </a:solidFill>
                <a:latin typeface="Candara"/>
                <a:ea typeface="Candara"/>
                <a:cs typeface="Candara"/>
                <a:sym typeface="Candara"/>
              </a:defRPr>
            </a:lvl6pPr>
            <a:lvl7pPr indent="0" lvl="6" marL="0" marR="0" rtl="0" algn="r">
              <a:spcBef>
                <a:spcPts val="0"/>
              </a:spcBef>
              <a:buNone/>
              <a:defRPr b="1" i="0" sz="1600" u="none" cap="none" strike="noStrike">
                <a:solidFill>
                  <a:schemeClr val="dk2"/>
                </a:solidFill>
                <a:latin typeface="Candara"/>
                <a:ea typeface="Candara"/>
                <a:cs typeface="Candara"/>
                <a:sym typeface="Candara"/>
              </a:defRPr>
            </a:lvl7pPr>
            <a:lvl8pPr indent="0" lvl="7" marL="0" marR="0" rtl="0" algn="r">
              <a:spcBef>
                <a:spcPts val="0"/>
              </a:spcBef>
              <a:buNone/>
              <a:defRPr b="1" i="0" sz="1600" u="none" cap="none" strike="noStrike">
                <a:solidFill>
                  <a:schemeClr val="dk2"/>
                </a:solidFill>
                <a:latin typeface="Candara"/>
                <a:ea typeface="Candara"/>
                <a:cs typeface="Candara"/>
                <a:sym typeface="Candara"/>
              </a:defRPr>
            </a:lvl8pPr>
            <a:lvl9pPr indent="0" lvl="8" marL="0" marR="0" rtl="0" algn="r">
              <a:spcBef>
                <a:spcPts val="0"/>
              </a:spcBef>
              <a:buNone/>
              <a:defRPr b="1" i="0" sz="1600" u="none" cap="none" strike="noStrike">
                <a:solidFill>
                  <a:schemeClr val="dk2"/>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idx="1" type="subTitle"/>
          </p:nvPr>
        </p:nvSpPr>
        <p:spPr>
          <a:xfrm>
            <a:off x="3743323" y="3721473"/>
            <a:ext cx="5120640" cy="15811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rPr lang="es-ES"/>
              <a:t>El viaje interior</a:t>
            </a:r>
            <a:endParaRPr/>
          </a:p>
        </p:txBody>
      </p:sp>
      <p:sp>
        <p:nvSpPr>
          <p:cNvPr id="98" name="Google Shape;98;p1"/>
          <p:cNvSpPr txBox="1"/>
          <p:nvPr>
            <p:ph type="title"/>
          </p:nvPr>
        </p:nvSpPr>
        <p:spPr>
          <a:xfrm>
            <a:off x="3739896" y="1417320"/>
            <a:ext cx="5120640" cy="230428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4000"/>
              <a:buFont typeface="Candara"/>
              <a:buNone/>
            </a:pPr>
            <a:r>
              <a:rPr lang="es-ES"/>
              <a:t>LA SABIDURÍA DEL ENEAGRAMA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idx="1" type="body"/>
          </p:nvPr>
        </p:nvSpPr>
        <p:spPr>
          <a:xfrm>
            <a:off x="395536" y="764704"/>
            <a:ext cx="8595360" cy="5760640"/>
          </a:xfrm>
          <a:prstGeom prst="rect">
            <a:avLst/>
          </a:prstGeom>
          <a:noFill/>
          <a:ln>
            <a:noFill/>
          </a:ln>
        </p:spPr>
        <p:txBody>
          <a:bodyPr anchorCtr="0" anchor="t" bIns="45700" lIns="91425" spcFirstLastPara="1" rIns="91425" wrap="square" tIns="45700">
            <a:normAutofit/>
          </a:bodyPr>
          <a:lstStyle/>
          <a:p>
            <a:pPr indent="-205105" lvl="0" marL="171450" rtl="0" algn="l">
              <a:spcBef>
                <a:spcPts val="0"/>
              </a:spcBef>
              <a:spcAft>
                <a:spcPts val="0"/>
              </a:spcAft>
              <a:buSzPts val="2400"/>
              <a:buChar char="•"/>
            </a:pPr>
            <a:r>
              <a:rPr b="1" lang="es-ES" sz="2400" u="sng">
                <a:solidFill>
                  <a:srgbClr val="B95F4E"/>
                </a:solidFill>
              </a:rPr>
              <a:t>Tipo Tres. El triunfador</a:t>
            </a:r>
            <a:r>
              <a:rPr b="1" lang="es-ES" sz="2400">
                <a:solidFill>
                  <a:srgbClr val="B95F4E"/>
                </a:solidFill>
              </a:rPr>
              <a:t>. El tipo adaptable y orientado al éxito. Las personas tipo Tres son:</a:t>
            </a:r>
            <a:endParaRPr sz="2400"/>
          </a:p>
          <a:p>
            <a:pPr indent="-205486" lvl="1" marL="344488" rtl="0" algn="l">
              <a:spcBef>
                <a:spcPts val="600"/>
              </a:spcBef>
              <a:spcAft>
                <a:spcPts val="0"/>
              </a:spcAft>
              <a:buSzPts val="2200"/>
              <a:buChar char="•"/>
            </a:pPr>
            <a:r>
              <a:rPr b="1" i="1" lang="es-ES" sz="2200"/>
              <a:t>Seguras de sí mismas, atractivas y encantadoras.</a:t>
            </a:r>
            <a:endParaRPr sz="2200"/>
          </a:p>
          <a:p>
            <a:pPr indent="-205486" lvl="1" marL="344488" rtl="0" algn="l">
              <a:spcBef>
                <a:spcPts val="600"/>
              </a:spcBef>
              <a:spcAft>
                <a:spcPts val="0"/>
              </a:spcAft>
              <a:buSzPts val="2200"/>
              <a:buChar char="•"/>
            </a:pPr>
            <a:r>
              <a:rPr b="1" i="1" lang="es-ES" sz="2200"/>
              <a:t>Ambiciosas, competentes y enérgicas.</a:t>
            </a:r>
            <a:endParaRPr sz="2200"/>
          </a:p>
          <a:p>
            <a:pPr indent="-205486" lvl="1" marL="344488" rtl="0" algn="l">
              <a:spcBef>
                <a:spcPts val="600"/>
              </a:spcBef>
              <a:spcAft>
                <a:spcPts val="0"/>
              </a:spcAft>
              <a:buSzPts val="2200"/>
              <a:buChar char="•"/>
            </a:pPr>
            <a:r>
              <a:rPr b="1" i="1" lang="es-ES" sz="2200"/>
              <a:t>También pueden ser muy conscientes de su posición y estar muy motivadas por el progreso personal.</a:t>
            </a:r>
            <a:endParaRPr sz="2200"/>
          </a:p>
          <a:p>
            <a:pPr indent="-205486" lvl="1" marL="344488" rtl="0" algn="l">
              <a:spcBef>
                <a:spcPts val="600"/>
              </a:spcBef>
              <a:spcAft>
                <a:spcPts val="0"/>
              </a:spcAft>
              <a:buSzPts val="2200"/>
              <a:buChar char="•"/>
            </a:pPr>
            <a:r>
              <a:rPr b="1" i="1" lang="es-ES" sz="2200"/>
              <a:t>Suelen preocuparse por su imagen y por lo que los demás piensen de ellas</a:t>
            </a:r>
            <a:endParaRPr sz="2200"/>
          </a:p>
          <a:p>
            <a:pPr indent="-205486" lvl="1" marL="344488" rtl="0" algn="l">
              <a:spcBef>
                <a:spcPts val="600"/>
              </a:spcBef>
              <a:spcAft>
                <a:spcPts val="0"/>
              </a:spcAft>
              <a:buSzPts val="2200"/>
              <a:buChar char="•"/>
            </a:pPr>
            <a:r>
              <a:rPr b="1" i="1" lang="es-ES" sz="2200"/>
              <a:t>Normalmente tienen problemas de rabia e impaciencia reprimidas.</a:t>
            </a:r>
            <a:endParaRPr sz="2200"/>
          </a:p>
          <a:p>
            <a:pPr indent="-205486" lvl="1" marL="344488" rtl="0" algn="l">
              <a:spcBef>
                <a:spcPts val="600"/>
              </a:spcBef>
              <a:spcAft>
                <a:spcPts val="0"/>
              </a:spcAft>
              <a:buSzPts val="2200"/>
              <a:buChar char="•"/>
            </a:pPr>
            <a:r>
              <a:rPr b="1" i="1" lang="es-ES" sz="2200">
                <a:latin typeface="Algerian"/>
                <a:ea typeface="Algerian"/>
                <a:cs typeface="Algerian"/>
                <a:sym typeface="Algerian"/>
              </a:rPr>
              <a:t>En su mejor aspecto, el tres sano se acepta a sí mismo, es  auténtico, es todo lo que aparenta ser, un modelo que inspira a otras personas.</a:t>
            </a:r>
            <a:endParaRPr b="1" i="1" sz="2200">
              <a:latin typeface="Algerian"/>
              <a:ea typeface="Algerian"/>
              <a:cs typeface="Algerian"/>
              <a:sym typeface="Algerian"/>
            </a:endParaRPr>
          </a:p>
          <a:p>
            <a:pPr indent="-52704" lvl="0" marL="171450" rtl="0" algn="l">
              <a:spcBef>
                <a:spcPts val="600"/>
              </a:spcBef>
              <a:spcAft>
                <a:spcPts val="0"/>
              </a:spcAft>
              <a:buSzPts val="2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d632369eae_0_4"/>
          <p:cNvSpPr txBox="1"/>
          <p:nvPr>
            <p:ph idx="1" type="body"/>
          </p:nvPr>
        </p:nvSpPr>
        <p:spPr>
          <a:xfrm>
            <a:off x="274320" y="1298448"/>
            <a:ext cx="8595300" cy="4937700"/>
          </a:xfrm>
          <a:prstGeom prst="rect">
            <a:avLst/>
          </a:prstGeom>
        </p:spPr>
        <p:txBody>
          <a:bodyPr anchorCtr="0" anchor="t" bIns="45700" lIns="91425" spcFirstLastPara="1" rIns="91425" wrap="square" tIns="45700">
            <a:normAutofit lnSpcReduction="10000"/>
          </a:bodyPr>
          <a:lstStyle/>
          <a:p>
            <a:pPr indent="-205105" lvl="0" marL="171450" rtl="0" algn="l">
              <a:spcBef>
                <a:spcPts val="600"/>
              </a:spcBef>
              <a:spcAft>
                <a:spcPts val="0"/>
              </a:spcAft>
              <a:buSzPts val="2400"/>
              <a:buChar char="•"/>
            </a:pPr>
            <a:r>
              <a:rPr b="1" lang="es-ES" sz="2400" u="sng">
                <a:solidFill>
                  <a:srgbClr val="B95F4E"/>
                </a:solidFill>
              </a:rPr>
              <a:t>Tipo Cuatro. El individualista</a:t>
            </a:r>
            <a:r>
              <a:rPr b="1" lang="es-ES" sz="2400">
                <a:solidFill>
                  <a:srgbClr val="B95F4E"/>
                </a:solidFill>
              </a:rPr>
              <a:t>. El tipo romántico e introspectivo. Los tipo Cuatro son:</a:t>
            </a:r>
            <a:endParaRPr sz="2400"/>
          </a:p>
          <a:p>
            <a:pPr indent="-205486" lvl="1" marL="344487" rtl="0" algn="l">
              <a:spcBef>
                <a:spcPts val="600"/>
              </a:spcBef>
              <a:spcAft>
                <a:spcPts val="0"/>
              </a:spcAft>
              <a:buSzPts val="2200"/>
              <a:buChar char="•"/>
            </a:pPr>
            <a:r>
              <a:rPr b="1" i="1" lang="es-ES" sz="2200"/>
              <a:t>Conscientes de sí mismos, sensibles, reservados y callados.</a:t>
            </a:r>
            <a:endParaRPr sz="2200"/>
          </a:p>
          <a:p>
            <a:pPr indent="-205486" lvl="1" marL="344487" rtl="0" algn="l">
              <a:spcBef>
                <a:spcPts val="600"/>
              </a:spcBef>
              <a:spcAft>
                <a:spcPts val="0"/>
              </a:spcAft>
              <a:buSzPts val="2200"/>
              <a:buChar char="•"/>
            </a:pPr>
            <a:r>
              <a:rPr b="1" i="1" lang="es-ES" sz="2200"/>
              <a:t>Son demostrativos, sinceros y personales emocionalmente, pero pueden ser caprichosos y tímidos.</a:t>
            </a:r>
            <a:endParaRPr sz="2200"/>
          </a:p>
          <a:p>
            <a:pPr indent="-205486" lvl="1" marL="344487" rtl="0" algn="l">
              <a:spcBef>
                <a:spcPts val="600"/>
              </a:spcBef>
              <a:spcAft>
                <a:spcPts val="0"/>
              </a:spcAft>
              <a:buSzPts val="2200"/>
              <a:buChar char="•"/>
            </a:pPr>
            <a:r>
              <a:rPr b="1" i="1" lang="es-ES" sz="2200"/>
              <a:t>Se ocultan de los demás porque se sienten vulnerables o defectuosos, pero también pueden sentirse desdeñosos y ajenos a las formas normales de vivir.</a:t>
            </a:r>
            <a:endParaRPr sz="2200"/>
          </a:p>
          <a:p>
            <a:pPr indent="-205486" lvl="1" marL="344487" rtl="0" algn="l">
              <a:spcBef>
                <a:spcPts val="600"/>
              </a:spcBef>
              <a:spcAft>
                <a:spcPts val="0"/>
              </a:spcAft>
              <a:buSzPts val="2200"/>
              <a:buChar char="•"/>
            </a:pPr>
            <a:r>
              <a:rPr b="1" i="1" lang="es-ES" sz="2200"/>
              <a:t>Normalmente tienen problemas de autocomplacencia y autocompasión.</a:t>
            </a:r>
            <a:endParaRPr sz="2200"/>
          </a:p>
          <a:p>
            <a:pPr indent="-205486" lvl="1" marL="344487" rtl="0" algn="l">
              <a:spcBef>
                <a:spcPts val="600"/>
              </a:spcBef>
              <a:spcAft>
                <a:spcPts val="0"/>
              </a:spcAft>
              <a:buSzPts val="2200"/>
              <a:buChar char="•"/>
            </a:pPr>
            <a:r>
              <a:rPr b="1" i="1" lang="es-ES" sz="2200">
                <a:latin typeface="Algerian"/>
                <a:ea typeface="Algerian"/>
                <a:cs typeface="Algerian"/>
                <a:sym typeface="Algerian"/>
              </a:rPr>
              <a:t>En su mejor aspecto, los cuatro sanos son inspirados y muy creativos, capaces de renovarse y transformar sus experiencias..</a:t>
            </a:r>
            <a:endParaRPr b="1" i="1" sz="2200">
              <a:latin typeface="Algerian"/>
              <a:ea typeface="Algerian"/>
              <a:cs typeface="Algerian"/>
              <a:sym typeface="Algerian"/>
            </a:endParaRPr>
          </a:p>
          <a:p>
            <a:pPr indent="0" lvl="0" marL="0" rtl="0" algn="l">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idx="1" type="body"/>
          </p:nvPr>
        </p:nvSpPr>
        <p:spPr>
          <a:xfrm>
            <a:off x="395536" y="764704"/>
            <a:ext cx="8595360" cy="5760640"/>
          </a:xfrm>
          <a:prstGeom prst="rect">
            <a:avLst/>
          </a:prstGeom>
          <a:noFill/>
          <a:ln>
            <a:noFill/>
          </a:ln>
        </p:spPr>
        <p:txBody>
          <a:bodyPr anchorCtr="0" anchor="t" bIns="45700" lIns="91425" spcFirstLastPara="1" rIns="91425" wrap="square" tIns="45700">
            <a:normAutofit/>
          </a:bodyPr>
          <a:lstStyle/>
          <a:p>
            <a:pPr indent="-205105" lvl="0" marL="171450" rtl="0" algn="l">
              <a:spcBef>
                <a:spcPts val="0"/>
              </a:spcBef>
              <a:spcAft>
                <a:spcPts val="0"/>
              </a:spcAft>
              <a:buSzPts val="2400"/>
              <a:buChar char="•"/>
            </a:pPr>
            <a:r>
              <a:rPr b="1" lang="es-ES" sz="2400" u="sng">
                <a:solidFill>
                  <a:srgbClr val="B95F4E"/>
                </a:solidFill>
              </a:rPr>
              <a:t>Tipo Cinco. El investigador</a:t>
            </a:r>
            <a:r>
              <a:rPr b="1" lang="es-ES" sz="2400">
                <a:solidFill>
                  <a:srgbClr val="B95F4E"/>
                </a:solidFill>
              </a:rPr>
              <a:t>. El tipo vehemente y cerebral. Los Cinco son despabilados, perspicaces y curiosos. Las personas tipo Cinco son:</a:t>
            </a:r>
            <a:endParaRPr sz="2400"/>
          </a:p>
          <a:p>
            <a:pPr indent="-205486" lvl="1" marL="344488" rtl="0" algn="l">
              <a:spcBef>
                <a:spcPts val="600"/>
              </a:spcBef>
              <a:spcAft>
                <a:spcPts val="0"/>
              </a:spcAft>
              <a:buSzPts val="2200"/>
              <a:buChar char="•"/>
            </a:pPr>
            <a:r>
              <a:rPr b="1" i="1" lang="es-ES" sz="2200"/>
              <a:t>Capaces de concentrarse y enfocar la atención en desarrollar ideas y habilidades complejas.</a:t>
            </a:r>
            <a:endParaRPr sz="2200"/>
          </a:p>
          <a:p>
            <a:pPr indent="-205486" lvl="1" marL="344488" rtl="0" algn="l">
              <a:spcBef>
                <a:spcPts val="600"/>
              </a:spcBef>
              <a:spcAft>
                <a:spcPts val="0"/>
              </a:spcAft>
              <a:buSzPts val="2200"/>
              <a:buChar char="•"/>
            </a:pPr>
            <a:r>
              <a:rPr b="1" i="1" lang="es-ES" sz="2200"/>
              <a:t>Independientes e innovadoras, es posible que se obsesionen con sus pensamientos y elaboraciones imaginarias. </a:t>
            </a:r>
            <a:endParaRPr sz="2200"/>
          </a:p>
          <a:p>
            <a:pPr indent="-205486" lvl="1" marL="344488" rtl="0" algn="l">
              <a:spcBef>
                <a:spcPts val="600"/>
              </a:spcBef>
              <a:spcAft>
                <a:spcPts val="0"/>
              </a:spcAft>
              <a:buSzPts val="2200"/>
              <a:buChar char="•"/>
            </a:pPr>
            <a:r>
              <a:rPr b="1" i="1" lang="es-ES" sz="2200"/>
              <a:t>Se desligan de las cosas, pero son muy nerviosos y vehementes.</a:t>
            </a:r>
            <a:endParaRPr sz="2200"/>
          </a:p>
          <a:p>
            <a:pPr indent="-205486" lvl="1" marL="344488" rtl="0" algn="l">
              <a:spcBef>
                <a:spcPts val="600"/>
              </a:spcBef>
              <a:spcAft>
                <a:spcPts val="0"/>
              </a:spcAft>
              <a:buSzPts val="2200"/>
              <a:buChar char="•"/>
            </a:pPr>
            <a:r>
              <a:rPr b="1" i="1" lang="es-ES" sz="2200"/>
              <a:t>Por lo general tienen problemas de aislamiento, excentricidad y nihilismo. </a:t>
            </a:r>
            <a:endParaRPr sz="2200"/>
          </a:p>
          <a:p>
            <a:pPr indent="-205486" lvl="1" marL="344488" rtl="0" algn="l">
              <a:spcBef>
                <a:spcPts val="600"/>
              </a:spcBef>
              <a:spcAft>
                <a:spcPts val="0"/>
              </a:spcAft>
              <a:buSzPts val="2200"/>
              <a:buChar char="•"/>
            </a:pPr>
            <a:r>
              <a:rPr b="1" i="1" lang="es-ES" sz="2200">
                <a:latin typeface="Algerian"/>
                <a:ea typeface="Algerian"/>
                <a:cs typeface="Algerian"/>
                <a:sym typeface="Algerian"/>
              </a:rPr>
              <a:t>En su mejor aspecto, el cinco sano es pionero visionario, suele estar en la vanguardia y es capaz de ver el mundo de un modo totalmente nuevo.</a:t>
            </a:r>
            <a:endParaRPr b="1" i="1" sz="2200">
              <a:latin typeface="Algerian"/>
              <a:ea typeface="Algerian"/>
              <a:cs typeface="Algerian"/>
              <a:sym typeface="Algerian"/>
            </a:endParaRPr>
          </a:p>
          <a:p>
            <a:pPr indent="-52704" lvl="0" marL="171450" rtl="0" algn="l">
              <a:spcBef>
                <a:spcPts val="600"/>
              </a:spcBef>
              <a:spcAft>
                <a:spcPts val="0"/>
              </a:spcAft>
              <a:buSzPts val="2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d632369eae_0_16"/>
          <p:cNvSpPr txBox="1"/>
          <p:nvPr>
            <p:ph idx="1" type="body"/>
          </p:nvPr>
        </p:nvSpPr>
        <p:spPr>
          <a:xfrm>
            <a:off x="395536" y="764704"/>
            <a:ext cx="8595300" cy="5760600"/>
          </a:xfrm>
          <a:prstGeom prst="rect">
            <a:avLst/>
          </a:prstGeom>
          <a:noFill/>
          <a:ln>
            <a:noFill/>
          </a:ln>
        </p:spPr>
        <p:txBody>
          <a:bodyPr anchorCtr="0" anchor="t" bIns="45700" lIns="91425" spcFirstLastPara="1" rIns="91425" wrap="square" tIns="45700">
            <a:normAutofit/>
          </a:bodyPr>
          <a:lstStyle/>
          <a:p>
            <a:pPr indent="0" lvl="0" marL="171450" rtl="0" algn="l">
              <a:spcBef>
                <a:spcPts val="0"/>
              </a:spcBef>
              <a:spcAft>
                <a:spcPts val="0"/>
              </a:spcAft>
              <a:buNone/>
            </a:pPr>
            <a:r>
              <a:t/>
            </a:r>
            <a:endParaRPr b="1" i="1" sz="2500">
              <a:latin typeface="Algerian"/>
              <a:ea typeface="Algerian"/>
              <a:cs typeface="Algerian"/>
              <a:sym typeface="Algerian"/>
            </a:endParaRPr>
          </a:p>
          <a:p>
            <a:pPr indent="-211455" lvl="0" marL="171450" rtl="0" algn="l">
              <a:spcBef>
                <a:spcPts val="600"/>
              </a:spcBef>
              <a:spcAft>
                <a:spcPts val="0"/>
              </a:spcAft>
              <a:buSzPts val="2500"/>
              <a:buChar char="•"/>
            </a:pPr>
            <a:r>
              <a:rPr b="1" lang="es-ES" sz="2500" u="sng">
                <a:solidFill>
                  <a:srgbClr val="B95F4E"/>
                </a:solidFill>
              </a:rPr>
              <a:t>Tipo Seis. El leal</a:t>
            </a:r>
            <a:r>
              <a:rPr b="1" lang="es-ES" sz="2500">
                <a:solidFill>
                  <a:srgbClr val="B95F4E"/>
                </a:solidFill>
              </a:rPr>
              <a:t>. El tipo comprometido, orientado a la seguridad. Las personas tipo Seis son:</a:t>
            </a:r>
            <a:endParaRPr sz="2500"/>
          </a:p>
          <a:p>
            <a:pPr indent="-211836" lvl="1" marL="344487" rtl="0" algn="l">
              <a:spcBef>
                <a:spcPts val="600"/>
              </a:spcBef>
              <a:spcAft>
                <a:spcPts val="0"/>
              </a:spcAft>
              <a:buSzPts val="2300"/>
              <a:buChar char="•"/>
            </a:pPr>
            <a:r>
              <a:rPr b="1" i="1" lang="es-ES" sz="2300"/>
              <a:t>Dignas de confianza, trabajadoras y responsables, pero también pueden adoptar una actitud defensiva, ser evasivas y muy nerviosas. </a:t>
            </a:r>
            <a:endParaRPr sz="2300"/>
          </a:p>
          <a:p>
            <a:pPr indent="-211836" lvl="1" marL="344487" rtl="0" algn="l">
              <a:spcBef>
                <a:spcPts val="600"/>
              </a:spcBef>
              <a:spcAft>
                <a:spcPts val="0"/>
              </a:spcAft>
              <a:buSzPts val="2300"/>
              <a:buChar char="•"/>
            </a:pPr>
            <a:r>
              <a:rPr b="1" i="1" lang="es-ES" sz="2300"/>
              <a:t>Trabajan hasta estresarse al mismo tiempo que se quejan de ello.</a:t>
            </a:r>
            <a:endParaRPr sz="2300"/>
          </a:p>
          <a:p>
            <a:pPr indent="-211836" lvl="1" marL="344487" rtl="0" algn="l">
              <a:spcBef>
                <a:spcPts val="600"/>
              </a:spcBef>
              <a:spcAft>
                <a:spcPts val="0"/>
              </a:spcAft>
              <a:buSzPts val="2300"/>
              <a:buChar char="•"/>
            </a:pPr>
            <a:r>
              <a:rPr b="1" i="1" lang="es-ES" sz="2300"/>
              <a:t>Suelen ser cautelosas e indecisas, aunque también reactivas, desafiantes y rebeldes. </a:t>
            </a:r>
            <a:endParaRPr sz="2300"/>
          </a:p>
          <a:p>
            <a:pPr indent="-211836" lvl="1" marL="344487" rtl="0" algn="l">
              <a:spcBef>
                <a:spcPts val="600"/>
              </a:spcBef>
              <a:spcAft>
                <a:spcPts val="0"/>
              </a:spcAft>
              <a:buSzPts val="2300"/>
              <a:buChar char="•"/>
            </a:pPr>
            <a:r>
              <a:rPr b="1" i="1" lang="es-ES" sz="2300"/>
              <a:t>Normalmente tienen problemas de inseguridad y desconfianza.</a:t>
            </a:r>
            <a:endParaRPr sz="2300"/>
          </a:p>
          <a:p>
            <a:pPr indent="-211836" lvl="1" marL="344487" rtl="0" algn="l">
              <a:spcBef>
                <a:spcPts val="600"/>
              </a:spcBef>
              <a:spcAft>
                <a:spcPts val="0"/>
              </a:spcAft>
              <a:buSzPts val="2300"/>
              <a:buChar char="•"/>
            </a:pPr>
            <a:r>
              <a:rPr b="1" i="1" lang="es-ES" sz="2300">
                <a:latin typeface="Algerian"/>
                <a:ea typeface="Algerian"/>
                <a:cs typeface="Algerian"/>
                <a:sym typeface="Algerian"/>
              </a:rPr>
              <a:t>En su mejor aspecto, los seis sanos  son  estables interiormente, seguros de sí mismos, independientes, y apoyan con valentía a los débiles e incapaces.</a:t>
            </a:r>
            <a:endParaRPr b="1" i="1" sz="2300">
              <a:latin typeface="Algerian"/>
              <a:ea typeface="Algerian"/>
              <a:cs typeface="Algerian"/>
              <a:sym typeface="Algerian"/>
            </a:endParaRPr>
          </a:p>
          <a:p>
            <a:pPr indent="-52704" lvl="0" marL="171450" rtl="0" algn="l">
              <a:spcBef>
                <a:spcPts val="600"/>
              </a:spcBef>
              <a:spcAft>
                <a:spcPts val="0"/>
              </a:spcAft>
              <a:buSzPts val="2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1"/>
          <p:cNvSpPr txBox="1"/>
          <p:nvPr>
            <p:ph idx="1" type="body"/>
          </p:nvPr>
        </p:nvSpPr>
        <p:spPr>
          <a:xfrm>
            <a:off x="395536" y="764704"/>
            <a:ext cx="8595360" cy="5760640"/>
          </a:xfrm>
          <a:prstGeom prst="rect">
            <a:avLst/>
          </a:prstGeom>
          <a:noFill/>
          <a:ln>
            <a:noFill/>
          </a:ln>
        </p:spPr>
        <p:txBody>
          <a:bodyPr anchorCtr="0" anchor="t" bIns="45700" lIns="91425" spcFirstLastPara="1" rIns="91425" wrap="square" tIns="45700">
            <a:normAutofit/>
          </a:bodyPr>
          <a:lstStyle/>
          <a:p>
            <a:pPr indent="-207327" lvl="0" marL="171450" rtl="0" algn="l">
              <a:spcBef>
                <a:spcPts val="0"/>
              </a:spcBef>
              <a:spcAft>
                <a:spcPts val="0"/>
              </a:spcAft>
              <a:buSzPts val="2600"/>
              <a:buChar char="•"/>
            </a:pPr>
            <a:r>
              <a:rPr b="1" lang="es-ES" sz="2600" u="sng">
                <a:solidFill>
                  <a:srgbClr val="B95F4E"/>
                </a:solidFill>
              </a:rPr>
              <a:t>Tipo Siete. El entusiasta</a:t>
            </a:r>
            <a:r>
              <a:rPr b="1" lang="es-ES" sz="2600">
                <a:solidFill>
                  <a:srgbClr val="B95F4E"/>
                </a:solidFill>
              </a:rPr>
              <a:t>. El tipo productivo y ajetreado. Los Siete son:</a:t>
            </a:r>
            <a:endParaRPr sz="2600"/>
          </a:p>
          <a:p>
            <a:pPr indent="-208661" lvl="1" marL="344488" rtl="0" algn="l">
              <a:spcBef>
                <a:spcPts val="600"/>
              </a:spcBef>
              <a:spcAft>
                <a:spcPts val="0"/>
              </a:spcAft>
              <a:buSzPts val="2400"/>
              <a:buChar char="•"/>
            </a:pPr>
            <a:r>
              <a:rPr b="1" i="1" lang="es-ES" sz="2400"/>
              <a:t>Versátiles, optimistas y espontáneos, juguetones, animosos y prácticos, también podrían abarcar demasiado, ser desorganizados e indisciplinados. </a:t>
            </a:r>
            <a:endParaRPr sz="2400"/>
          </a:p>
          <a:p>
            <a:pPr indent="-208661" lvl="1" marL="344488" rtl="0" algn="l">
              <a:spcBef>
                <a:spcPts val="600"/>
              </a:spcBef>
              <a:spcAft>
                <a:spcPts val="0"/>
              </a:spcAft>
              <a:buSzPts val="2400"/>
              <a:buChar char="•"/>
            </a:pPr>
            <a:r>
              <a:rPr b="1" i="1" lang="es-ES" sz="2400"/>
              <a:t>Constantemente buscan experiencias nuevas y estimulantes, pero la actividad continuada los aturde y agota. </a:t>
            </a:r>
            <a:endParaRPr sz="2400"/>
          </a:p>
          <a:p>
            <a:pPr indent="-208661" lvl="1" marL="344488" rtl="0" algn="l">
              <a:spcBef>
                <a:spcPts val="600"/>
              </a:spcBef>
              <a:spcAft>
                <a:spcPts val="0"/>
              </a:spcAft>
              <a:buSzPts val="2400"/>
              <a:buChar char="•"/>
            </a:pPr>
            <a:r>
              <a:rPr b="1" i="1" lang="es-ES" sz="2400"/>
              <a:t>Por lo general tienen problemas de superficialidad e impulsividad. </a:t>
            </a:r>
            <a:endParaRPr sz="2400"/>
          </a:p>
          <a:p>
            <a:pPr indent="-208661" lvl="1" marL="344488" rtl="0" algn="l">
              <a:spcBef>
                <a:spcPts val="600"/>
              </a:spcBef>
              <a:spcAft>
                <a:spcPts val="0"/>
              </a:spcAft>
              <a:buSzPts val="2400"/>
              <a:buChar char="•"/>
            </a:pPr>
            <a:r>
              <a:rPr b="1" i="1" lang="es-ES" sz="2400">
                <a:latin typeface="Algerian"/>
                <a:ea typeface="Algerian"/>
                <a:cs typeface="Algerian"/>
                <a:sym typeface="Algerian"/>
              </a:rPr>
              <a:t>En su mejor aspecto, los siete sanos  centran sus dotes en objetivos dignos, son alegres, muy capacitados y muy agradecidos.</a:t>
            </a:r>
            <a:endParaRPr sz="2400"/>
          </a:p>
          <a:p>
            <a:pPr indent="0" lvl="0" marL="344487" rtl="0" algn="l">
              <a:spcBef>
                <a:spcPts val="600"/>
              </a:spcBef>
              <a:spcAft>
                <a:spcPts val="0"/>
              </a:spcAft>
              <a:buNone/>
            </a:pPr>
            <a:r>
              <a:t/>
            </a:r>
            <a:endParaRPr b="1" i="1">
              <a:latin typeface="Algerian"/>
              <a:ea typeface="Algerian"/>
              <a:cs typeface="Algerian"/>
              <a:sym typeface="Algerian"/>
            </a:endParaRPr>
          </a:p>
          <a:p>
            <a:pPr indent="-42227" lvl="0" marL="171450" rtl="0" algn="l">
              <a:spcBef>
                <a:spcPts val="600"/>
              </a:spcBef>
              <a:spcAft>
                <a:spcPts val="0"/>
              </a:spcAft>
              <a:buSzPts val="22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d632369eae_0_21"/>
          <p:cNvSpPr txBox="1"/>
          <p:nvPr>
            <p:ph idx="1" type="body"/>
          </p:nvPr>
        </p:nvSpPr>
        <p:spPr>
          <a:xfrm>
            <a:off x="395536" y="764704"/>
            <a:ext cx="8595300" cy="5760600"/>
          </a:xfrm>
          <a:prstGeom prst="rect">
            <a:avLst/>
          </a:prstGeom>
          <a:noFill/>
          <a:ln>
            <a:noFill/>
          </a:ln>
        </p:spPr>
        <p:txBody>
          <a:bodyPr anchorCtr="0" anchor="t" bIns="45700" lIns="91425" spcFirstLastPara="1" rIns="91425" wrap="square" tIns="45700">
            <a:normAutofit/>
          </a:bodyPr>
          <a:lstStyle/>
          <a:p>
            <a:pPr indent="0" lvl="0" marL="171450" rtl="0" algn="l">
              <a:spcBef>
                <a:spcPts val="0"/>
              </a:spcBef>
              <a:spcAft>
                <a:spcPts val="0"/>
              </a:spcAft>
              <a:buNone/>
            </a:pPr>
            <a:r>
              <a:t/>
            </a:r>
            <a:endParaRPr/>
          </a:p>
          <a:p>
            <a:pPr indent="-195961" lvl="1" marL="344487" rtl="0" algn="l">
              <a:spcBef>
                <a:spcPts val="600"/>
              </a:spcBef>
              <a:spcAft>
                <a:spcPts val="0"/>
              </a:spcAft>
              <a:buSzPts val="2200"/>
              <a:buChar char="•"/>
            </a:pPr>
            <a:r>
              <a:rPr b="1" lang="es-ES" sz="2200" u="sng">
                <a:solidFill>
                  <a:srgbClr val="B95F4E"/>
                </a:solidFill>
              </a:rPr>
              <a:t>Tipo Ocho. El desafiador</a:t>
            </a:r>
            <a:r>
              <a:rPr b="1" lang="es-ES" sz="2200">
                <a:solidFill>
                  <a:srgbClr val="B95F4E"/>
                </a:solidFill>
              </a:rPr>
              <a:t>. El tipo poderoso y dominante. Las personas tipo Ocho son:</a:t>
            </a:r>
            <a:endParaRPr sz="2200"/>
          </a:p>
          <a:p>
            <a:pPr indent="-195961" lvl="1" marL="344487" rtl="0" algn="l">
              <a:spcBef>
                <a:spcPts val="600"/>
              </a:spcBef>
              <a:spcAft>
                <a:spcPts val="0"/>
              </a:spcAft>
              <a:buSzPts val="2200"/>
              <a:buChar char="•"/>
            </a:pPr>
            <a:r>
              <a:rPr b="1" i="1" lang="es-ES" sz="2200"/>
              <a:t>Seguras de sí mismas, fuertes y capaces de imponerse.</a:t>
            </a:r>
            <a:endParaRPr sz="2200"/>
          </a:p>
          <a:p>
            <a:pPr indent="-195961" lvl="1" marL="344487" rtl="0" algn="l">
              <a:spcBef>
                <a:spcPts val="600"/>
              </a:spcBef>
              <a:spcAft>
                <a:spcPts val="0"/>
              </a:spcAft>
              <a:buSzPts val="2200"/>
              <a:buChar char="•"/>
            </a:pPr>
            <a:r>
              <a:rPr b="1" i="1" lang="es-ES" sz="2200"/>
              <a:t>Protectoras, ingeniosas y decididas, también resultan orgullosas y dominantes.</a:t>
            </a:r>
            <a:endParaRPr sz="2200"/>
          </a:p>
          <a:p>
            <a:pPr indent="-195961" lvl="1" marL="344487" rtl="0" algn="l">
              <a:spcBef>
                <a:spcPts val="600"/>
              </a:spcBef>
              <a:spcAft>
                <a:spcPts val="0"/>
              </a:spcAft>
              <a:buSzPts val="2200"/>
              <a:buChar char="•"/>
            </a:pPr>
            <a:r>
              <a:rPr b="1" i="1" lang="es-ES" sz="2200"/>
              <a:t>Piensan que deben estar al mando de su entorno y suelen volverse retadoras e intimidadoras.</a:t>
            </a:r>
            <a:endParaRPr sz="2200"/>
          </a:p>
          <a:p>
            <a:pPr indent="-195961" lvl="1" marL="344487" rtl="0" algn="l">
              <a:spcBef>
                <a:spcPts val="600"/>
              </a:spcBef>
              <a:spcAft>
                <a:spcPts val="0"/>
              </a:spcAft>
              <a:buSzPts val="2200"/>
              <a:buChar char="•"/>
            </a:pPr>
            <a:r>
              <a:rPr b="1" i="1" lang="es-ES" sz="2200"/>
              <a:t>Normalmente tienen problemas para intimar con los demás.</a:t>
            </a:r>
            <a:endParaRPr sz="2200"/>
          </a:p>
          <a:p>
            <a:pPr indent="-195961" lvl="1" marL="344487" rtl="0" algn="l">
              <a:spcBef>
                <a:spcPts val="600"/>
              </a:spcBef>
              <a:spcAft>
                <a:spcPts val="0"/>
              </a:spcAft>
              <a:buSzPts val="2200"/>
              <a:buChar char="•"/>
            </a:pPr>
            <a:r>
              <a:rPr b="1" i="1" lang="es-ES" sz="2200">
                <a:latin typeface="Algerian"/>
                <a:ea typeface="Algerian"/>
                <a:cs typeface="Algerian"/>
                <a:sym typeface="Algerian"/>
              </a:rPr>
              <a:t>En su mejor aspecto, los ocho sanos se controlan, usan su fuerza para mejorar la vida de otras personas, volviéndose heroicos, magnánimos y a veces históricamente grandiosos.</a:t>
            </a:r>
            <a:endParaRPr b="1" i="1" sz="2200">
              <a:latin typeface="Algerian"/>
              <a:ea typeface="Algerian"/>
              <a:cs typeface="Algerian"/>
              <a:sym typeface="Algerian"/>
            </a:endParaRPr>
          </a:p>
          <a:p>
            <a:pPr indent="-42227" lvl="0" marL="171450" rtl="0" algn="l">
              <a:spcBef>
                <a:spcPts val="600"/>
              </a:spcBef>
              <a:spcAft>
                <a:spcPts val="0"/>
              </a:spcAft>
              <a:buSzPts val="22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idx="1" type="body"/>
          </p:nvPr>
        </p:nvSpPr>
        <p:spPr>
          <a:xfrm>
            <a:off x="395536" y="764704"/>
            <a:ext cx="8595360" cy="5760640"/>
          </a:xfrm>
          <a:prstGeom prst="rect">
            <a:avLst/>
          </a:prstGeom>
          <a:noFill/>
          <a:ln>
            <a:noFill/>
          </a:ln>
        </p:spPr>
        <p:txBody>
          <a:bodyPr anchorCtr="0" anchor="t" bIns="45700" lIns="91425" spcFirstLastPara="1" rIns="91425" wrap="square" tIns="45700">
            <a:normAutofit/>
          </a:bodyPr>
          <a:lstStyle/>
          <a:p>
            <a:pPr indent="-184150" lvl="0" marL="171450" rtl="0" algn="l">
              <a:spcBef>
                <a:spcPts val="0"/>
              </a:spcBef>
              <a:spcAft>
                <a:spcPts val="0"/>
              </a:spcAft>
              <a:buSzPts val="2400"/>
              <a:buChar char="•"/>
            </a:pPr>
            <a:r>
              <a:rPr b="1" lang="es-ES" sz="2400" u="sng">
                <a:solidFill>
                  <a:srgbClr val="B95F4E"/>
                </a:solidFill>
              </a:rPr>
              <a:t>Tipo Nueve. El pacificador</a:t>
            </a:r>
            <a:r>
              <a:rPr b="1" lang="es-ES" sz="2400">
                <a:solidFill>
                  <a:srgbClr val="B95F4E"/>
                </a:solidFill>
              </a:rPr>
              <a:t>. El tipo acomodadizo, humilde. Los tipo Nueve son:</a:t>
            </a:r>
            <a:endParaRPr sz="2400"/>
          </a:p>
          <a:p>
            <a:pPr indent="-186436" lvl="1" marL="344488" rtl="0" algn="l">
              <a:spcBef>
                <a:spcPts val="600"/>
              </a:spcBef>
              <a:spcAft>
                <a:spcPts val="0"/>
              </a:spcAft>
              <a:buSzPts val="2200"/>
              <a:buChar char="•"/>
            </a:pPr>
            <a:r>
              <a:rPr b="1" i="1" lang="es-ES" sz="2200"/>
              <a:t>Conformistas, confiados y estables.</a:t>
            </a:r>
            <a:endParaRPr sz="2200"/>
          </a:p>
          <a:p>
            <a:pPr indent="-186436" lvl="1" marL="344488" rtl="0" algn="l">
              <a:spcBef>
                <a:spcPts val="600"/>
              </a:spcBef>
              <a:spcAft>
                <a:spcPts val="0"/>
              </a:spcAft>
              <a:buSzPts val="2200"/>
              <a:buChar char="•"/>
            </a:pPr>
            <a:r>
              <a:rPr b="1" i="1" lang="es-ES" sz="2200"/>
              <a:t>Son afables, bondadosos.</a:t>
            </a:r>
            <a:endParaRPr sz="2200"/>
          </a:p>
          <a:p>
            <a:pPr indent="-186436" lvl="1" marL="344488" rtl="0" algn="l">
              <a:spcBef>
                <a:spcPts val="600"/>
              </a:spcBef>
              <a:spcAft>
                <a:spcPts val="0"/>
              </a:spcAft>
              <a:buSzPts val="2200"/>
              <a:buChar char="•"/>
            </a:pPr>
            <a:r>
              <a:rPr b="1" i="1" lang="es-ES" sz="2200"/>
              <a:t>Se acomodan con facilidad y ofrecen su apoyo, pero también pueden estar demasiado dispuestos a transigir con los demás para mantener la paz.</a:t>
            </a:r>
            <a:endParaRPr sz="2200"/>
          </a:p>
          <a:p>
            <a:pPr indent="-186436" lvl="1" marL="344488" rtl="0" algn="l">
              <a:spcBef>
                <a:spcPts val="600"/>
              </a:spcBef>
              <a:spcAft>
                <a:spcPts val="0"/>
              </a:spcAft>
              <a:buSzPts val="2200"/>
              <a:buChar char="•"/>
            </a:pPr>
            <a:r>
              <a:rPr b="1" i="1" lang="es-ES" sz="2200"/>
              <a:t>Desean que todo vaya sobre ruedas, sin conflictos, pero tienden a ser complacientes y a minimizar cualquier cosa inquietante. </a:t>
            </a:r>
            <a:endParaRPr sz="2200"/>
          </a:p>
          <a:p>
            <a:pPr indent="-186436" lvl="1" marL="344488" rtl="0" algn="l">
              <a:spcBef>
                <a:spcPts val="600"/>
              </a:spcBef>
              <a:spcAft>
                <a:spcPts val="0"/>
              </a:spcAft>
              <a:buSzPts val="2200"/>
              <a:buChar char="•"/>
            </a:pPr>
            <a:r>
              <a:rPr b="1" i="1" lang="es-ES" sz="2200"/>
              <a:t>Normalmente tienen problemas de pasividad y tozudez.</a:t>
            </a:r>
            <a:endParaRPr sz="2200"/>
          </a:p>
          <a:p>
            <a:pPr indent="-186436" lvl="1" marL="344488" rtl="0" algn="l">
              <a:spcBef>
                <a:spcPts val="600"/>
              </a:spcBef>
              <a:spcAft>
                <a:spcPts val="0"/>
              </a:spcAft>
              <a:buSzPts val="2200"/>
              <a:buChar char="•"/>
            </a:pPr>
            <a:r>
              <a:rPr b="1" i="1" lang="es-ES" sz="2200">
                <a:latin typeface="Algerian"/>
                <a:ea typeface="Algerian"/>
                <a:cs typeface="Algerian"/>
                <a:sym typeface="Algerian"/>
              </a:rPr>
              <a:t>En su mejor aspecto, los nueve sanos son indómitos y abarcadores; son capaces de unir a las personas y solucionar conflictos.</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3"/>
          <p:cNvSpPr txBox="1"/>
          <p:nvPr>
            <p:ph type="title"/>
          </p:nvPr>
        </p:nvSpPr>
        <p:spPr>
          <a:xfrm>
            <a:off x="276225" y="228600"/>
            <a:ext cx="8591550" cy="1066801"/>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andara"/>
              <a:buNone/>
            </a:pPr>
            <a:r>
              <a:rPr lang="es-ES"/>
              <a:t>Test rápido de identificación en el eneagrama</a:t>
            </a:r>
            <a:endParaRPr/>
          </a:p>
        </p:txBody>
      </p:sp>
      <p:sp>
        <p:nvSpPr>
          <p:cNvPr id="190" name="Google Shape;190;p13"/>
          <p:cNvSpPr txBox="1"/>
          <p:nvPr>
            <p:ph idx="1" type="body"/>
          </p:nvPr>
        </p:nvSpPr>
        <p:spPr>
          <a:xfrm>
            <a:off x="274320" y="1298448"/>
            <a:ext cx="8595360" cy="4937760"/>
          </a:xfrm>
          <a:prstGeom prst="rect">
            <a:avLst/>
          </a:prstGeom>
          <a:noFill/>
          <a:ln>
            <a:noFill/>
          </a:ln>
        </p:spPr>
        <p:txBody>
          <a:bodyPr anchorCtr="0" anchor="t" bIns="45700" lIns="91425" spcFirstLastPara="1" rIns="91425" wrap="square" tIns="45700">
            <a:normAutofit lnSpcReduction="10000"/>
          </a:bodyPr>
          <a:lstStyle/>
          <a:p>
            <a:pPr indent="-171450" lvl="0" marL="171450" rtl="0" algn="l">
              <a:spcBef>
                <a:spcPts val="0"/>
              </a:spcBef>
              <a:spcAft>
                <a:spcPts val="0"/>
              </a:spcAft>
              <a:buSzPts val="2200"/>
              <a:buChar char="•"/>
            </a:pPr>
            <a:r>
              <a:rPr b="1" lang="es-ES"/>
              <a:t>Lee y sigue estas instrucciones:</a:t>
            </a:r>
            <a:endParaRPr/>
          </a:p>
          <a:p>
            <a:pPr indent="-173736" lvl="1" marL="344488" rtl="0" algn="l">
              <a:spcBef>
                <a:spcPts val="600"/>
              </a:spcBef>
              <a:spcAft>
                <a:spcPts val="0"/>
              </a:spcAft>
              <a:buSzPts val="2000"/>
              <a:buChar char="•"/>
            </a:pPr>
            <a:r>
              <a:rPr lang="es-ES"/>
              <a:t>En cada uno de los grupos , elige el párrafo que refleje mejor tus actitudes y tu comportamiento generales, según tu forma de ser la mayor parte de tu vida.</a:t>
            </a:r>
            <a:endParaRPr/>
          </a:p>
          <a:p>
            <a:pPr indent="-173736" lvl="1" marL="344488" rtl="0" algn="l">
              <a:spcBef>
                <a:spcPts val="600"/>
              </a:spcBef>
              <a:spcAft>
                <a:spcPts val="0"/>
              </a:spcAft>
              <a:buSzPts val="2000"/>
              <a:buChar char="•"/>
            </a:pPr>
            <a:r>
              <a:rPr b="1" lang="es-ES"/>
              <a:t>No es necesario que estés totalmente de acuerdo con cada palabra o afirmación del párrafo que elijas. </a:t>
            </a:r>
            <a:endParaRPr/>
          </a:p>
          <a:p>
            <a:pPr indent="-173736" lvl="2" marL="515938" rtl="0" algn="l">
              <a:spcBef>
                <a:spcPts val="600"/>
              </a:spcBef>
              <a:spcAft>
                <a:spcPts val="0"/>
              </a:spcAft>
              <a:buSzPts val="1800"/>
              <a:buChar char="•"/>
            </a:pPr>
            <a:r>
              <a:rPr lang="es-ES"/>
              <a:t>Basta con que estés de acuerdo en un 80/90%.</a:t>
            </a:r>
            <a:endParaRPr/>
          </a:p>
          <a:p>
            <a:pPr indent="-173736" lvl="2" marL="515938" rtl="0" algn="l">
              <a:spcBef>
                <a:spcPts val="600"/>
              </a:spcBef>
              <a:spcAft>
                <a:spcPts val="0"/>
              </a:spcAft>
              <a:buSzPts val="1800"/>
              <a:buChar char="•"/>
            </a:pPr>
            <a:r>
              <a:rPr lang="es-ES"/>
              <a:t>Pero si deberías identificarte con el tono general, con la ideología o filosofía global de ese párrafo.</a:t>
            </a:r>
            <a:endParaRPr/>
          </a:p>
          <a:p>
            <a:pPr indent="-173736" lvl="2" marL="515938" rtl="0" algn="l">
              <a:spcBef>
                <a:spcPts val="600"/>
              </a:spcBef>
              <a:spcAft>
                <a:spcPts val="0"/>
              </a:spcAft>
              <a:buSzPts val="1800"/>
              <a:buChar char="•"/>
            </a:pPr>
            <a:r>
              <a:rPr lang="es-ES"/>
              <a:t>No rechaces el párrafo debido a una sola palabra o frase. </a:t>
            </a:r>
            <a:endParaRPr/>
          </a:p>
          <a:p>
            <a:pPr indent="-173736" lvl="1" marL="344488" rtl="0" algn="l">
              <a:spcBef>
                <a:spcPts val="600"/>
              </a:spcBef>
              <a:spcAft>
                <a:spcPts val="0"/>
              </a:spcAft>
              <a:buSzPts val="2000"/>
              <a:buChar char="•"/>
            </a:pPr>
            <a:r>
              <a:rPr b="1" lang="es-ES"/>
              <a:t>No analices demasiado para elegir. </a:t>
            </a:r>
            <a:endParaRPr/>
          </a:p>
          <a:p>
            <a:pPr indent="-173736" lvl="2" marL="515938" rtl="0" algn="l">
              <a:spcBef>
                <a:spcPts val="600"/>
              </a:spcBef>
              <a:spcAft>
                <a:spcPts val="0"/>
              </a:spcAft>
              <a:buSzPts val="1800"/>
              <a:buChar char="•"/>
            </a:pPr>
            <a:r>
              <a:rPr lang="es-ES"/>
              <a:t>Elige el párrafo que tu instinto visceral te dice que es el que te corresponde, aunque no estés de acuerdo con todo. </a:t>
            </a:r>
            <a:endParaRPr/>
          </a:p>
          <a:p>
            <a:pPr indent="-173736" lvl="2" marL="515938" rtl="0" algn="l">
              <a:spcBef>
                <a:spcPts val="600"/>
              </a:spcBef>
              <a:spcAft>
                <a:spcPts val="0"/>
              </a:spcAft>
              <a:buSzPts val="1800"/>
              <a:buChar char="•"/>
            </a:pPr>
            <a:r>
              <a:rPr lang="es-ES"/>
              <a:t>La idea general del párrafo y el sentimiento del párrafo en su conjunto es más importante que sus elementos individuales. Guíate por la intuición.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ph idx="1" type="body"/>
          </p:nvPr>
        </p:nvSpPr>
        <p:spPr>
          <a:xfrm>
            <a:off x="323528" y="188640"/>
            <a:ext cx="8595360" cy="6264696"/>
          </a:xfrm>
          <a:prstGeom prst="rect">
            <a:avLst/>
          </a:prstGeom>
          <a:noFill/>
          <a:ln>
            <a:noFill/>
          </a:ln>
        </p:spPr>
        <p:txBody>
          <a:bodyPr anchorCtr="0" anchor="t" bIns="45700" lIns="91425" spcFirstLastPara="1" rIns="91425" wrap="square" tIns="45700">
            <a:normAutofit/>
          </a:bodyPr>
          <a:lstStyle/>
          <a:p>
            <a:pPr indent="-171450" lvl="0" marL="171450" rtl="0" algn="l">
              <a:spcBef>
                <a:spcPts val="0"/>
              </a:spcBef>
              <a:spcAft>
                <a:spcPts val="0"/>
              </a:spcAft>
              <a:buSzPts val="2200"/>
              <a:buChar char="•"/>
            </a:pPr>
            <a:r>
              <a:rPr lang="es-ES"/>
              <a:t>Si no logras decidir con qué párrafo te identificas más en uno de los grupos, puedes elegir dos, pero solo en un grupo. </a:t>
            </a:r>
            <a:endParaRPr/>
          </a:p>
          <a:p>
            <a:pPr indent="0" lvl="0" marL="0" rtl="0" algn="l">
              <a:spcBef>
                <a:spcPts val="600"/>
              </a:spcBef>
              <a:spcAft>
                <a:spcPts val="0"/>
              </a:spcAft>
              <a:buSzPts val="2200"/>
              <a:buNone/>
            </a:pPr>
            <a:r>
              <a:t/>
            </a:r>
            <a:endParaRPr/>
          </a:p>
          <a:p>
            <a:pPr indent="-171450" lvl="0" marL="171450" rtl="0" algn="l">
              <a:spcBef>
                <a:spcPts val="600"/>
              </a:spcBef>
              <a:spcAft>
                <a:spcPts val="0"/>
              </a:spcAft>
              <a:buSzPts val="2200"/>
              <a:buChar char="•"/>
            </a:pPr>
            <a:r>
              <a:rPr b="1" lang="es-ES"/>
              <a:t>GRUPO I</a:t>
            </a:r>
            <a:endParaRPr/>
          </a:p>
          <a:p>
            <a:pPr indent="0" lvl="0" marL="0" rtl="0" algn="l">
              <a:spcBef>
                <a:spcPts val="600"/>
              </a:spcBef>
              <a:spcAft>
                <a:spcPts val="0"/>
              </a:spcAft>
              <a:buSzPts val="2200"/>
              <a:buNone/>
            </a:pPr>
            <a:r>
              <a:t/>
            </a:r>
            <a:endParaRPr b="1"/>
          </a:p>
          <a:p>
            <a:pPr indent="-173736" lvl="1" marL="344488" rtl="0" algn="l">
              <a:spcBef>
                <a:spcPts val="600"/>
              </a:spcBef>
              <a:spcAft>
                <a:spcPts val="0"/>
              </a:spcAft>
              <a:buSzPts val="2000"/>
              <a:buChar char="•"/>
            </a:pPr>
            <a:r>
              <a:rPr lang="es-ES"/>
              <a:t>A. Tiendo a ser bastante independiente y confiado: pienso que la vida va mejor cuando la esperas de frente. Me fijo objetivos, me comprometo y deseo que ocurran cosas. No me gusta quedarme sentado, prefiero realizar algo grande y dejar mi huella. No busco necesariamente confrontaciones pero no me dejo llevar ni empujar tampoco. La mayor parte del tiempo sé lo que quiero y voy a por ello. Tiendo a trabajar mucho y a disfrutar mucho.</a:t>
            </a:r>
            <a:endParaRPr/>
          </a:p>
          <a:p>
            <a:pPr indent="0" lvl="1" marL="170752" rtl="0" algn="l">
              <a:spcBef>
                <a:spcPts val="600"/>
              </a:spcBef>
              <a:spcAft>
                <a:spcPts val="0"/>
              </a:spcAft>
              <a:buSzPts val="2000"/>
              <a:buNone/>
            </a:pPr>
            <a:r>
              <a:t/>
            </a:r>
            <a:endParaRPr/>
          </a:p>
          <a:p>
            <a:pPr indent="-173736" lvl="1" marL="344488" rtl="0" algn="l">
              <a:spcBef>
                <a:spcPts val="600"/>
              </a:spcBef>
              <a:spcAft>
                <a:spcPts val="0"/>
              </a:spcAft>
              <a:buSzPts val="2000"/>
              <a:buChar char="•"/>
            </a:pPr>
            <a:r>
              <a:rPr lang="es-ES"/>
              <a:t>B. Tiendo a estar callado, y estoy acostumbrado a estar solo. Normalmente no atraigo mucho la atención en el aspecto social, y por lo general procuro no imponerme por la fuerza. No me siento cómodo destacando sobre los demás ni siendo competitivo. Probablemente muchos dirán que tengo algo de soñador, pues disfruto con mi imaginación. Puedo estar bastante a gusto sin pensar que tengo que ser activo todo el tiempo.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idx="1" type="body"/>
          </p:nvPr>
        </p:nvSpPr>
        <p:spPr>
          <a:xfrm>
            <a:off x="179512" y="522400"/>
            <a:ext cx="8595360" cy="6335600"/>
          </a:xfrm>
          <a:prstGeom prst="rect">
            <a:avLst/>
          </a:prstGeom>
          <a:noFill/>
          <a:ln>
            <a:noFill/>
          </a:ln>
        </p:spPr>
        <p:txBody>
          <a:bodyPr anchorCtr="0" anchor="t" bIns="45700" lIns="91425" spcFirstLastPara="1" rIns="91425" wrap="square" tIns="45700">
            <a:normAutofit/>
          </a:bodyPr>
          <a:lstStyle/>
          <a:p>
            <a:pPr indent="-173736" lvl="1" marL="344488" rtl="0" algn="l">
              <a:spcBef>
                <a:spcPts val="0"/>
              </a:spcBef>
              <a:spcAft>
                <a:spcPts val="0"/>
              </a:spcAft>
              <a:buSzPts val="2000"/>
              <a:buChar char="•"/>
            </a:pPr>
            <a:r>
              <a:rPr lang="es-ES"/>
              <a:t>C. Tiendo a ser muy responsable y entregado. Me siento fatal si no cumplo mis compromisos o no hago lo que se espera de mí. Deseo que los demás sepan que estoy por ellos y que haré todo lo que crea que es mejor por ellos. Con frecuencia hago grandes sacrificios personales por el bien de otros, lo sepan o no lo sepan. No suelo cuidar bien de mí mismo; hago el trabajo que hay que hacer y me relajo (y hago lo que realmente deseo) si me queda tiempo.</a:t>
            </a:r>
            <a:endParaRPr/>
          </a:p>
          <a:p>
            <a:pPr indent="0" lvl="1" marL="170752" rtl="0" algn="l">
              <a:spcBef>
                <a:spcPts val="600"/>
              </a:spcBef>
              <a:spcAft>
                <a:spcPts val="0"/>
              </a:spcAft>
              <a:buSzPts val="2000"/>
              <a:buNone/>
            </a:pPr>
            <a:r>
              <a:t/>
            </a:r>
            <a:endParaRPr/>
          </a:p>
          <a:p>
            <a:pPr indent="-171450" lvl="0" marL="171450" rtl="0" algn="l">
              <a:spcBef>
                <a:spcPts val="600"/>
              </a:spcBef>
              <a:spcAft>
                <a:spcPts val="0"/>
              </a:spcAft>
              <a:buSzPts val="2200"/>
              <a:buChar char="•"/>
            </a:pPr>
            <a:r>
              <a:rPr b="1" lang="es-ES"/>
              <a:t>GRUPO II</a:t>
            </a:r>
            <a:endParaRPr/>
          </a:p>
          <a:p>
            <a:pPr indent="0" lvl="0" marL="0" rtl="0" algn="l">
              <a:spcBef>
                <a:spcPts val="600"/>
              </a:spcBef>
              <a:spcAft>
                <a:spcPts val="0"/>
              </a:spcAft>
              <a:buSzPts val="2200"/>
              <a:buNone/>
            </a:pPr>
            <a:r>
              <a:t/>
            </a:r>
            <a:endParaRPr b="1"/>
          </a:p>
          <a:p>
            <a:pPr indent="-173736" lvl="1" marL="344488" rtl="0" algn="l">
              <a:spcBef>
                <a:spcPts val="600"/>
              </a:spcBef>
              <a:spcAft>
                <a:spcPts val="0"/>
              </a:spcAft>
              <a:buSzPts val="2000"/>
              <a:buChar char="•"/>
            </a:pPr>
            <a:r>
              <a:rPr lang="es-ES"/>
              <a:t>X. Soy una persona que normalmente mantiene una actitud positiva y piensa que las cosas se van a resolver para mejor. Suelo entusiasmarme por las cosas y no me cuesta encontrar en qué ocuparme. Me gusta estar con gente y ayudar a otros a ser felices; me agrada compartir con ellos mi bienestar. (No siempre me siento fabulosamente bien, pero trato de que nadie se dé cuenta.) Sin embargo, mantener esta actitud positiva ha significado a veces dejar pasar demasiado tiempo sin ocuparme de mis problemas.</a:t>
            </a:r>
            <a:endParaRPr/>
          </a:p>
          <a:p>
            <a:pPr indent="-31750" lvl="0" marL="171450" rtl="0" algn="l">
              <a:spcBef>
                <a:spcPts val="600"/>
              </a:spcBef>
              <a:spcAft>
                <a:spcPts val="0"/>
              </a:spcAft>
              <a:buSzPts val="2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276225" y="228600"/>
            <a:ext cx="8591550" cy="1066801"/>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andara"/>
              <a:buNone/>
            </a:pPr>
            <a:r>
              <a:rPr lang="es-ES"/>
              <a:t>IDENTIFICACIÓN DEL TIPO DE PERSONALIDAD</a:t>
            </a:r>
            <a:endParaRPr/>
          </a:p>
        </p:txBody>
      </p:sp>
      <p:sp>
        <p:nvSpPr>
          <p:cNvPr id="104" name="Google Shape;104;p2"/>
          <p:cNvSpPr txBox="1"/>
          <p:nvPr>
            <p:ph idx="1" type="body"/>
          </p:nvPr>
        </p:nvSpPr>
        <p:spPr>
          <a:xfrm>
            <a:off x="274320" y="1298448"/>
            <a:ext cx="8595360" cy="4937760"/>
          </a:xfrm>
          <a:prstGeom prst="rect">
            <a:avLst/>
          </a:prstGeom>
          <a:noFill/>
          <a:ln>
            <a:noFill/>
          </a:ln>
        </p:spPr>
        <p:txBody>
          <a:bodyPr anchorCtr="0" anchor="t" bIns="45700" lIns="91425" spcFirstLastPara="1" rIns="91425" wrap="square" tIns="45700">
            <a:normAutofit lnSpcReduction="10000"/>
          </a:bodyPr>
          <a:lstStyle/>
          <a:p>
            <a:pPr indent="-171450" lvl="0" marL="171450" rtl="0" algn="l">
              <a:spcBef>
                <a:spcPts val="0"/>
              </a:spcBef>
              <a:spcAft>
                <a:spcPts val="0"/>
              </a:spcAft>
              <a:buSzPts val="2200"/>
              <a:buChar char="•"/>
            </a:pPr>
            <a:r>
              <a:rPr b="1" lang="es-ES"/>
              <a:t>El eneagrama </a:t>
            </a:r>
            <a:r>
              <a:rPr lang="es-ES"/>
              <a:t>es una figura geométrica que representa los nueve tipos de personalidad fundamentales de la naturaleza humana y sus complejas interrelaciones.</a:t>
            </a:r>
            <a:endParaRPr/>
          </a:p>
          <a:p>
            <a:pPr indent="0" lvl="0" marL="0" rtl="0" algn="l">
              <a:spcBef>
                <a:spcPts val="600"/>
              </a:spcBef>
              <a:spcAft>
                <a:spcPts val="0"/>
              </a:spcAft>
              <a:buSzPts val="2200"/>
              <a:buNone/>
            </a:pPr>
            <a:r>
              <a:t/>
            </a:r>
            <a:endParaRPr/>
          </a:p>
          <a:p>
            <a:pPr indent="-173736" lvl="1" marL="344488" rtl="0" algn="l">
              <a:spcBef>
                <a:spcPts val="600"/>
              </a:spcBef>
              <a:spcAft>
                <a:spcPts val="0"/>
              </a:spcAft>
              <a:buSzPts val="2000"/>
              <a:buChar char="•"/>
            </a:pPr>
            <a:r>
              <a:rPr lang="es-ES"/>
              <a:t>Es una descripción de la psicología moderna </a:t>
            </a:r>
            <a:r>
              <a:rPr b="1" lang="es-ES"/>
              <a:t>basada en la sabiduría espiritual</a:t>
            </a:r>
            <a:r>
              <a:rPr lang="es-ES"/>
              <a:t> de muchas tradiciones antiguas diferentes.</a:t>
            </a:r>
            <a:endParaRPr/>
          </a:p>
          <a:p>
            <a:pPr indent="-46736" lvl="1" marL="344488" rtl="0" algn="l">
              <a:spcBef>
                <a:spcPts val="600"/>
              </a:spcBef>
              <a:spcAft>
                <a:spcPts val="0"/>
              </a:spcAft>
              <a:buSzPts val="2000"/>
              <a:buNone/>
            </a:pPr>
            <a:r>
              <a:t/>
            </a:r>
            <a:endParaRPr/>
          </a:p>
          <a:p>
            <a:pPr indent="-173736" lvl="2" marL="515938" rtl="0" algn="l">
              <a:spcBef>
                <a:spcPts val="600"/>
              </a:spcBef>
              <a:spcAft>
                <a:spcPts val="0"/>
              </a:spcAft>
              <a:buSzPts val="1800"/>
              <a:buChar char="•"/>
            </a:pPr>
            <a:r>
              <a:rPr b="1" lang="es-ES"/>
              <a:t>Su esencia es el conocimiento universal de que todos los seres humanos somos presencias espirituales encarnadas en el mundo material </a:t>
            </a:r>
            <a:r>
              <a:rPr lang="es-ES"/>
              <a:t>y que misteriosamente compartimos la misma vida y el mismo espíritu del Creador.</a:t>
            </a:r>
            <a:endParaRPr/>
          </a:p>
          <a:p>
            <a:pPr indent="0" lvl="2" marL="342202" rtl="0" algn="l">
              <a:spcBef>
                <a:spcPts val="600"/>
              </a:spcBef>
              <a:spcAft>
                <a:spcPts val="0"/>
              </a:spcAft>
              <a:buSzPts val="1800"/>
              <a:buNone/>
            </a:pPr>
            <a:r>
              <a:t/>
            </a:r>
            <a:endParaRPr/>
          </a:p>
          <a:p>
            <a:pPr indent="-173736" lvl="2" marL="515938" rtl="0" algn="l">
              <a:spcBef>
                <a:spcPts val="600"/>
              </a:spcBef>
              <a:spcAft>
                <a:spcPts val="0"/>
              </a:spcAft>
              <a:buSzPts val="1800"/>
              <a:buChar char="•"/>
            </a:pPr>
            <a:r>
              <a:rPr b="1" lang="es-ES"/>
              <a:t>Tiene un inmenso valor en el mundo actual</a:t>
            </a:r>
            <a:r>
              <a:rPr lang="es-ES"/>
              <a:t>, para enseñar a blancos y negros, hombres y mujeres, católicos y protestantes, árabes y judíos, heterosexuales y homosexuales, ricos y pobres  </a:t>
            </a:r>
            <a:r>
              <a:rPr b="1" lang="es-ES"/>
              <a:t>que si buscan más allá de las diferencias superficiales que los separar encontrarán un plano totalmente nuevo  de humanidad común.</a:t>
            </a:r>
            <a:endParaRPr/>
          </a:p>
          <a:p>
            <a:pPr indent="-46736" lvl="1" marL="344488" rtl="0" algn="l">
              <a:spcBef>
                <a:spcPts val="600"/>
              </a:spcBef>
              <a:spcAft>
                <a:spcPts val="0"/>
              </a:spcAft>
              <a:buSzPts val="2000"/>
              <a:buNone/>
            </a:pPr>
            <a:r>
              <a:t/>
            </a:r>
            <a:endParaRPr/>
          </a:p>
          <a:p>
            <a:pPr indent="-46736" lvl="1" marL="344488" rtl="0" algn="l">
              <a:spcBef>
                <a:spcPts val="600"/>
              </a:spcBef>
              <a:spcAft>
                <a:spcPts val="0"/>
              </a:spcAft>
              <a:buSzPts val="2000"/>
              <a:buNone/>
            </a:pPr>
            <a:r>
              <a:t/>
            </a:r>
            <a:endParaRPr/>
          </a:p>
          <a:p>
            <a:pPr indent="-46736" lvl="1" marL="344488" rtl="0" algn="l">
              <a:spcBef>
                <a:spcPts val="600"/>
              </a:spcBef>
              <a:spcAft>
                <a:spcPts val="0"/>
              </a:spcAft>
              <a:buSzPts val="2000"/>
              <a:buNone/>
            </a:pPr>
            <a:r>
              <a:t/>
            </a:r>
            <a:endParaRPr/>
          </a:p>
          <a:p>
            <a:pPr indent="-31750" lvl="0" marL="171450" rtl="0" algn="l">
              <a:spcBef>
                <a:spcPts val="600"/>
              </a:spcBef>
              <a:spcAft>
                <a:spcPts val="0"/>
              </a:spcAft>
              <a:buSzPts val="2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6"/>
          <p:cNvSpPr txBox="1"/>
          <p:nvPr>
            <p:ph idx="1" type="body"/>
          </p:nvPr>
        </p:nvSpPr>
        <p:spPr>
          <a:xfrm>
            <a:off x="251520" y="404664"/>
            <a:ext cx="8595360" cy="5976664"/>
          </a:xfrm>
          <a:prstGeom prst="rect">
            <a:avLst/>
          </a:prstGeom>
          <a:noFill/>
          <a:ln>
            <a:noFill/>
          </a:ln>
        </p:spPr>
        <p:txBody>
          <a:bodyPr anchorCtr="0" anchor="t" bIns="45700" lIns="91425" spcFirstLastPara="1" rIns="91425" wrap="square" tIns="45700">
            <a:normAutofit/>
          </a:bodyPr>
          <a:lstStyle/>
          <a:p>
            <a:pPr indent="-173736" lvl="1" marL="344488" rtl="0" algn="l">
              <a:spcBef>
                <a:spcPts val="0"/>
              </a:spcBef>
              <a:spcAft>
                <a:spcPts val="0"/>
              </a:spcAft>
              <a:buSzPts val="2000"/>
              <a:buChar char="•"/>
            </a:pPr>
            <a:r>
              <a:rPr lang="es-ES"/>
              <a:t>Y. Soy una persona que tiene fuertes sentimientos respecto a las cosas, la mayoría de la gente lo nota cuando me siento desgraciado por algo. Sé ser reservado con los demás, pero soy más sensible de lo que dejo ver. Deseo saber a qué atenerme con los demás y con quiénes y con qué puedo contar; la mayoría de las personas tienen muy claro a qué atenerse conmigo. Cuando estoy alterado por algo deseo que los demás reaccionen y se emocionen tanto como yo. Conozco las reglas, pero no quiero que me digan lo que he de hacer. Quiero decidir por mí mismo.</a:t>
            </a:r>
            <a:endParaRPr/>
          </a:p>
          <a:p>
            <a:pPr indent="0" lvl="1" marL="170752" rtl="0" algn="l">
              <a:spcBef>
                <a:spcPts val="600"/>
              </a:spcBef>
              <a:spcAft>
                <a:spcPts val="0"/>
              </a:spcAft>
              <a:buSzPts val="2000"/>
              <a:buNone/>
            </a:pPr>
            <a:r>
              <a:t/>
            </a:r>
            <a:endParaRPr/>
          </a:p>
          <a:p>
            <a:pPr indent="-173736" lvl="1" marL="344488" rtl="0" algn="l">
              <a:spcBef>
                <a:spcPts val="600"/>
              </a:spcBef>
              <a:spcAft>
                <a:spcPts val="0"/>
              </a:spcAft>
              <a:buSzPts val="2000"/>
              <a:buChar char="•"/>
            </a:pPr>
            <a:r>
              <a:rPr lang="es-ES"/>
              <a:t>Z. Tiendo a controlarme  y a ser lógico, me desagrada hacer frente a los sentimientos. Soy eficiente, incluso perfeccionista y prefiero trabajar solo. Cuando hay problemas o conflictos personales trato de no meter mis sentimientos por medio. Algunos dicen que soy demasiado frío y objetivo, pero no quiero que mis reacciones emocionales me distraigan de lo que realmente me importa. Por lo general, no muestro mis emociones cuando otras personas me fastidian</a:t>
            </a:r>
            <a:endParaRPr/>
          </a:p>
          <a:p>
            <a:pPr indent="-46736" lvl="1" marL="344488" rtl="0" algn="l">
              <a:spcBef>
                <a:spcPts val="600"/>
              </a:spcBef>
              <a:spcAft>
                <a:spcPts val="0"/>
              </a:spcAft>
              <a:buSzPts val="2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txBox="1"/>
          <p:nvPr>
            <p:ph type="title"/>
          </p:nvPr>
        </p:nvSpPr>
        <p:spPr>
          <a:xfrm>
            <a:off x="276225" y="228600"/>
            <a:ext cx="8591550" cy="1066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600"/>
              <a:buFont typeface="Candara"/>
              <a:buNone/>
            </a:pPr>
            <a:r>
              <a:rPr lang="es-ES"/>
              <a:t>Finalidad más profunda del eneagrama</a:t>
            </a:r>
            <a:endParaRPr/>
          </a:p>
        </p:txBody>
      </p:sp>
      <p:sp>
        <p:nvSpPr>
          <p:cNvPr id="211" name="Google Shape;211;p17"/>
          <p:cNvSpPr txBox="1"/>
          <p:nvPr>
            <p:ph idx="1" type="body"/>
          </p:nvPr>
        </p:nvSpPr>
        <p:spPr>
          <a:xfrm>
            <a:off x="274320" y="1298448"/>
            <a:ext cx="8595360" cy="4937760"/>
          </a:xfrm>
          <a:prstGeom prst="rect">
            <a:avLst/>
          </a:prstGeom>
          <a:noFill/>
          <a:ln>
            <a:noFill/>
          </a:ln>
        </p:spPr>
        <p:txBody>
          <a:bodyPr anchorCtr="0" anchor="t" bIns="45700" lIns="91425" spcFirstLastPara="1" rIns="91425" wrap="square" tIns="45700">
            <a:normAutofit fontScale="92500" lnSpcReduction="10000"/>
          </a:bodyPr>
          <a:lstStyle/>
          <a:p>
            <a:pPr indent="-171450" lvl="0" marL="171450" rtl="0" algn="l">
              <a:spcBef>
                <a:spcPts val="0"/>
              </a:spcBef>
              <a:spcAft>
                <a:spcPts val="0"/>
              </a:spcAft>
              <a:buSzPct val="100000"/>
              <a:buChar char="•"/>
            </a:pPr>
            <a:r>
              <a:rPr lang="es-ES"/>
              <a:t>Nos invita a </a:t>
            </a:r>
            <a:r>
              <a:rPr b="1" lang="es-ES"/>
              <a:t>profundizar </a:t>
            </a:r>
            <a:r>
              <a:rPr lang="es-ES"/>
              <a:t>en el misterio de nuestra verdadera </a:t>
            </a:r>
            <a:r>
              <a:rPr b="1" lang="es-ES"/>
              <a:t>identidad</a:t>
            </a:r>
            <a:r>
              <a:rPr lang="es-ES"/>
              <a:t>.</a:t>
            </a:r>
            <a:endParaRPr/>
          </a:p>
          <a:p>
            <a:pPr indent="-171450" lvl="0" marL="171450" rtl="0" algn="l">
              <a:spcBef>
                <a:spcPts val="600"/>
              </a:spcBef>
              <a:spcAft>
                <a:spcPts val="0"/>
              </a:spcAft>
              <a:buSzPct val="100000"/>
              <a:buChar char="•"/>
            </a:pPr>
            <a:r>
              <a:rPr lang="es-ES"/>
              <a:t>Su finalidad es iniciar un proceso de </a:t>
            </a:r>
            <a:r>
              <a:rPr b="1" lang="es-ES"/>
              <a:t>exploración que nos lleve a una verdad más profunda acerca de nosotros mismos </a:t>
            </a:r>
            <a:r>
              <a:rPr lang="es-ES"/>
              <a:t>y de nuestro lugar en el mundo. </a:t>
            </a:r>
            <a:endParaRPr/>
          </a:p>
          <a:p>
            <a:pPr indent="-171450" lvl="0" marL="171450" rtl="0" algn="l">
              <a:spcBef>
                <a:spcPts val="600"/>
              </a:spcBef>
              <a:spcAft>
                <a:spcPts val="0"/>
              </a:spcAft>
              <a:buSzPct val="100000"/>
              <a:buChar char="•"/>
            </a:pPr>
            <a:r>
              <a:rPr b="1" lang="es-ES"/>
              <a:t>Si lo usamos </a:t>
            </a:r>
            <a:r>
              <a:rPr lang="es-ES"/>
              <a:t>simplemente </a:t>
            </a:r>
            <a:r>
              <a:rPr b="1" lang="es-ES"/>
              <a:t>para mejorar nuestra propia imagen detendremos el proceso de desvelar nuestra verdadera naturaleza</a:t>
            </a:r>
            <a:r>
              <a:rPr lang="es-ES"/>
              <a:t>. </a:t>
            </a:r>
            <a:endParaRPr/>
          </a:p>
          <a:p>
            <a:pPr indent="-171450" lvl="0" marL="171450" rtl="0" algn="l">
              <a:spcBef>
                <a:spcPts val="600"/>
              </a:spcBef>
              <a:spcAft>
                <a:spcPts val="0"/>
              </a:spcAft>
              <a:buSzPct val="100000"/>
              <a:buChar char="•"/>
            </a:pPr>
            <a:r>
              <a:rPr lang="es-ES"/>
              <a:t>Si bien </a:t>
            </a:r>
            <a:r>
              <a:rPr b="1" lang="es-ES"/>
              <a:t>nuestro tipo </a:t>
            </a:r>
            <a:r>
              <a:rPr lang="es-ES"/>
              <a:t>nos da información importante, esa información </a:t>
            </a:r>
            <a:r>
              <a:rPr b="1" lang="es-ES"/>
              <a:t>es sólo un punto de partida para un viaje más grandioso. </a:t>
            </a:r>
            <a:endParaRPr/>
          </a:p>
          <a:p>
            <a:pPr indent="-171450" lvl="0" marL="171450" rtl="0" algn="l">
              <a:spcBef>
                <a:spcPts val="600"/>
              </a:spcBef>
              <a:spcAft>
                <a:spcPts val="0"/>
              </a:spcAft>
              <a:buSzPct val="100000"/>
              <a:buChar char="•"/>
            </a:pPr>
            <a:r>
              <a:rPr b="1" lang="es-ES"/>
              <a:t>Saber a qué tipo pertenecemos no es el destino final.</a:t>
            </a:r>
            <a:endParaRPr/>
          </a:p>
          <a:p>
            <a:pPr indent="-42227" lvl="0" marL="171450" rtl="0" algn="l">
              <a:spcBef>
                <a:spcPts val="600"/>
              </a:spcBef>
              <a:spcAft>
                <a:spcPts val="0"/>
              </a:spcAft>
              <a:buSzPct val="100000"/>
              <a:buNone/>
            </a:pPr>
            <a:r>
              <a:t/>
            </a:r>
            <a:endParaRPr b="1"/>
          </a:p>
          <a:p>
            <a:pPr indent="-171450" lvl="0" marL="171450" rtl="0" algn="l">
              <a:spcBef>
                <a:spcPts val="600"/>
              </a:spcBef>
              <a:spcAft>
                <a:spcPts val="0"/>
              </a:spcAft>
              <a:buSzPct val="100000"/>
              <a:buChar char="•"/>
            </a:pPr>
            <a:r>
              <a:rPr lang="es-ES"/>
              <a:t>EL OBJETIVO ES PONER FIN A LAS REACCIONES AUTOMÁTICAS DE LA PERSONALIDAD LLEVÁNDOLAS AL TERRENO DE LO CONSCIENTE. </a:t>
            </a:r>
            <a:r>
              <a:rPr b="1" lang="es-ES"/>
              <a:t>DESTACA AQUELLO DE LO QUE SOMOS CAPACES </a:t>
            </a:r>
            <a:r>
              <a:rPr lang="es-ES"/>
              <a:t>A LA VEZ QUE </a:t>
            </a:r>
            <a:r>
              <a:rPr b="1" lang="es-ES"/>
              <a:t>NOS MUESTRA LO INNECESARIOS Y CONTRAPRODUCENTES QUE SON NUESTROS COMPORTAMIENTOS Y NUESTRAS REACCIONES.</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8"/>
          <p:cNvSpPr txBox="1"/>
          <p:nvPr>
            <p:ph type="title"/>
          </p:nvPr>
        </p:nvSpPr>
        <p:spPr>
          <a:xfrm>
            <a:off x="276225" y="228600"/>
            <a:ext cx="8591550" cy="1066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600"/>
              <a:buFont typeface="Candara"/>
              <a:buNone/>
            </a:pPr>
            <a:r>
              <a:rPr lang="es-ES"/>
              <a:t>Interpretación del cuestionario</a:t>
            </a:r>
            <a:endParaRPr/>
          </a:p>
        </p:txBody>
      </p:sp>
      <p:graphicFrame>
        <p:nvGraphicFramePr>
          <p:cNvPr id="217" name="Google Shape;217;p18"/>
          <p:cNvGraphicFramePr/>
          <p:nvPr/>
        </p:nvGraphicFramePr>
        <p:xfrm>
          <a:off x="323528" y="1772816"/>
          <a:ext cx="3000000" cy="3000000"/>
        </p:xfrm>
        <a:graphic>
          <a:graphicData uri="http://schemas.openxmlformats.org/drawingml/2006/table">
            <a:tbl>
              <a:tblPr bandRow="1" firstRow="1">
                <a:noFill/>
                <a:tableStyleId>{A7642302-420F-4D5B-B2F6-E74262E1C834}</a:tableStyleId>
              </a:tblPr>
              <a:tblGrid>
                <a:gridCol w="912975"/>
                <a:gridCol w="720075"/>
                <a:gridCol w="6961650"/>
              </a:tblGrid>
              <a:tr h="370850">
                <a:tc>
                  <a:txBody>
                    <a:bodyPr/>
                    <a:lstStyle/>
                    <a:p>
                      <a:pPr indent="0" lvl="0" marL="0" marR="0" rtl="0" algn="l">
                        <a:spcBef>
                          <a:spcPts val="0"/>
                        </a:spcBef>
                        <a:spcAft>
                          <a:spcPts val="0"/>
                        </a:spcAft>
                        <a:buNone/>
                      </a:pPr>
                      <a:r>
                        <a:rPr lang="es-ES" sz="1800" u="none" cap="none" strike="noStrike"/>
                        <a:t>Código</a:t>
                      </a:r>
                      <a:endParaRPr sz="1800"/>
                    </a:p>
                  </a:txBody>
                  <a:tcPr marT="45725" marB="45725" marR="91450" marL="91450"/>
                </a:tc>
                <a:tc>
                  <a:txBody>
                    <a:bodyPr/>
                    <a:lstStyle/>
                    <a:p>
                      <a:pPr indent="0" lvl="0" marL="0" marR="0" rtl="0" algn="l">
                        <a:spcBef>
                          <a:spcPts val="0"/>
                        </a:spcBef>
                        <a:spcAft>
                          <a:spcPts val="0"/>
                        </a:spcAft>
                        <a:buNone/>
                      </a:pPr>
                      <a:r>
                        <a:rPr lang="es-ES" sz="1800"/>
                        <a:t>Tipo</a:t>
                      </a:r>
                      <a:endParaRPr sz="1800"/>
                    </a:p>
                  </a:txBody>
                  <a:tcPr marT="45725" marB="45725" marR="91450" marL="91450"/>
                </a:tc>
                <a:tc>
                  <a:txBody>
                    <a:bodyPr/>
                    <a:lstStyle/>
                    <a:p>
                      <a:pPr indent="0" lvl="0" marL="0" marR="0" rtl="0" algn="l">
                        <a:spcBef>
                          <a:spcPts val="0"/>
                        </a:spcBef>
                        <a:spcAft>
                          <a:spcPts val="0"/>
                        </a:spcAft>
                        <a:buNone/>
                      </a:pPr>
                      <a:r>
                        <a:rPr lang="es-ES" sz="1800"/>
                        <a:t>Nombre del tipo y características</a:t>
                      </a:r>
                      <a:r>
                        <a:rPr lang="es-ES" sz="1800"/>
                        <a:t> principales</a:t>
                      </a:r>
                      <a:endParaRPr sz="1800"/>
                    </a:p>
                  </a:txBody>
                  <a:tcPr marT="45725" marB="45725" marR="91450" marL="91450"/>
                </a:tc>
              </a:tr>
              <a:tr h="370850">
                <a:tc>
                  <a:txBody>
                    <a:bodyPr/>
                    <a:lstStyle/>
                    <a:p>
                      <a:pPr indent="0" lvl="0" marL="0" marR="0" rtl="0" algn="l">
                        <a:spcBef>
                          <a:spcPts val="0"/>
                        </a:spcBef>
                        <a:spcAft>
                          <a:spcPts val="0"/>
                        </a:spcAft>
                        <a:buNone/>
                      </a:pPr>
                      <a:r>
                        <a:rPr lang="es-ES" sz="1800"/>
                        <a:t>AX</a:t>
                      </a:r>
                      <a:endParaRPr sz="1800"/>
                    </a:p>
                  </a:txBody>
                  <a:tcPr marT="45725" marB="45725" marR="91450" marL="91450"/>
                </a:tc>
                <a:tc>
                  <a:txBody>
                    <a:bodyPr/>
                    <a:lstStyle/>
                    <a:p>
                      <a:pPr indent="0" lvl="0" marL="0" marR="0" rtl="0" algn="l">
                        <a:spcBef>
                          <a:spcPts val="0"/>
                        </a:spcBef>
                        <a:spcAft>
                          <a:spcPts val="0"/>
                        </a:spcAft>
                        <a:buNone/>
                      </a:pPr>
                      <a:r>
                        <a:rPr lang="es-ES" sz="1800"/>
                        <a:t>7</a:t>
                      </a:r>
                      <a:endParaRPr sz="1800"/>
                    </a:p>
                  </a:txBody>
                  <a:tcPr marT="45725" marB="45725" marR="91450" marL="91450"/>
                </a:tc>
                <a:tc>
                  <a:txBody>
                    <a:bodyPr/>
                    <a:lstStyle/>
                    <a:p>
                      <a:pPr indent="0" lvl="0" marL="0" marR="0" rtl="0" algn="l">
                        <a:spcBef>
                          <a:spcPts val="0"/>
                        </a:spcBef>
                        <a:spcAft>
                          <a:spcPts val="0"/>
                        </a:spcAft>
                        <a:buNone/>
                      </a:pPr>
                      <a:r>
                        <a:rPr lang="es-ES" sz="1800">
                          <a:solidFill>
                            <a:srgbClr val="B95F4E"/>
                          </a:solidFill>
                        </a:rPr>
                        <a:t>El entusiasta.</a:t>
                      </a:r>
                      <a:r>
                        <a:rPr lang="es-ES" sz="1800"/>
                        <a:t> Optimista, hábil,</a:t>
                      </a:r>
                      <a:r>
                        <a:rPr lang="es-ES" sz="1800"/>
                        <a:t> impulsivo.</a:t>
                      </a:r>
                      <a:endParaRPr sz="1800"/>
                    </a:p>
                  </a:txBody>
                  <a:tcPr marT="45725" marB="45725" marR="91450" marL="91450"/>
                </a:tc>
              </a:tr>
              <a:tr h="370850">
                <a:tc>
                  <a:txBody>
                    <a:bodyPr/>
                    <a:lstStyle/>
                    <a:p>
                      <a:pPr indent="0" lvl="0" marL="0" marR="0" rtl="0" algn="l">
                        <a:spcBef>
                          <a:spcPts val="0"/>
                        </a:spcBef>
                        <a:spcAft>
                          <a:spcPts val="0"/>
                        </a:spcAft>
                        <a:buNone/>
                      </a:pPr>
                      <a:r>
                        <a:rPr lang="es-ES" sz="1800"/>
                        <a:t>AY</a:t>
                      </a:r>
                      <a:endParaRPr sz="1800"/>
                    </a:p>
                  </a:txBody>
                  <a:tcPr marT="45725" marB="45725" marR="91450" marL="91450"/>
                </a:tc>
                <a:tc>
                  <a:txBody>
                    <a:bodyPr/>
                    <a:lstStyle/>
                    <a:p>
                      <a:pPr indent="0" lvl="0" marL="0" marR="0" rtl="0" algn="l">
                        <a:spcBef>
                          <a:spcPts val="0"/>
                        </a:spcBef>
                        <a:spcAft>
                          <a:spcPts val="0"/>
                        </a:spcAft>
                        <a:buNone/>
                      </a:pPr>
                      <a:r>
                        <a:rPr lang="es-ES" sz="1800"/>
                        <a:t>8</a:t>
                      </a:r>
                      <a:endParaRPr sz="1800"/>
                    </a:p>
                  </a:txBody>
                  <a:tcPr marT="45725" marB="45725" marR="91450" marL="91450"/>
                </a:tc>
                <a:tc>
                  <a:txBody>
                    <a:bodyPr/>
                    <a:lstStyle/>
                    <a:p>
                      <a:pPr indent="0" lvl="0" marL="0" marR="0" rtl="0" algn="l">
                        <a:spcBef>
                          <a:spcPts val="0"/>
                        </a:spcBef>
                        <a:spcAft>
                          <a:spcPts val="0"/>
                        </a:spcAft>
                        <a:buNone/>
                      </a:pPr>
                      <a:r>
                        <a:rPr lang="es-ES" sz="1800">
                          <a:solidFill>
                            <a:srgbClr val="B95F4E"/>
                          </a:solidFill>
                        </a:rPr>
                        <a:t>El desafiador.</a:t>
                      </a:r>
                      <a:r>
                        <a:rPr lang="es-ES" sz="1800"/>
                        <a:t> Seguro,</a:t>
                      </a:r>
                      <a:r>
                        <a:rPr lang="es-ES" sz="1800"/>
                        <a:t> decidido y dominante.</a:t>
                      </a:r>
                      <a:endParaRPr sz="1800"/>
                    </a:p>
                  </a:txBody>
                  <a:tcPr marT="45725" marB="45725" marR="91450" marL="91450"/>
                </a:tc>
              </a:tr>
              <a:tr h="370850">
                <a:tc>
                  <a:txBody>
                    <a:bodyPr/>
                    <a:lstStyle/>
                    <a:p>
                      <a:pPr indent="0" lvl="0" marL="0" marR="0" rtl="0" algn="l">
                        <a:spcBef>
                          <a:spcPts val="0"/>
                        </a:spcBef>
                        <a:spcAft>
                          <a:spcPts val="0"/>
                        </a:spcAft>
                        <a:buNone/>
                      </a:pPr>
                      <a:r>
                        <a:rPr lang="es-ES" sz="1800"/>
                        <a:t>AZ</a:t>
                      </a:r>
                      <a:endParaRPr sz="1800"/>
                    </a:p>
                  </a:txBody>
                  <a:tcPr marT="45725" marB="45725" marR="91450" marL="91450"/>
                </a:tc>
                <a:tc>
                  <a:txBody>
                    <a:bodyPr/>
                    <a:lstStyle/>
                    <a:p>
                      <a:pPr indent="0" lvl="0" marL="0" marR="0" rtl="0" algn="l">
                        <a:spcBef>
                          <a:spcPts val="0"/>
                        </a:spcBef>
                        <a:spcAft>
                          <a:spcPts val="0"/>
                        </a:spcAft>
                        <a:buNone/>
                      </a:pPr>
                      <a:r>
                        <a:rPr lang="es-ES" sz="1800"/>
                        <a:t>3</a:t>
                      </a:r>
                      <a:endParaRPr sz="1800"/>
                    </a:p>
                  </a:txBody>
                  <a:tcPr marT="45725" marB="45725" marR="91450" marL="91450"/>
                </a:tc>
                <a:tc>
                  <a:txBody>
                    <a:bodyPr/>
                    <a:lstStyle/>
                    <a:p>
                      <a:pPr indent="0" lvl="0" marL="0" marR="0" rtl="0" algn="l">
                        <a:spcBef>
                          <a:spcPts val="0"/>
                        </a:spcBef>
                        <a:spcAft>
                          <a:spcPts val="0"/>
                        </a:spcAft>
                        <a:buNone/>
                      </a:pPr>
                      <a:r>
                        <a:rPr lang="es-ES" sz="1800">
                          <a:solidFill>
                            <a:srgbClr val="B95F4E"/>
                          </a:solidFill>
                        </a:rPr>
                        <a:t>El triunfador.</a:t>
                      </a:r>
                      <a:r>
                        <a:rPr lang="es-ES" sz="1800"/>
                        <a:t> Adaptable, ambicioso, consciente de su imagen.</a:t>
                      </a:r>
                      <a:endParaRPr sz="1800"/>
                    </a:p>
                  </a:txBody>
                  <a:tcPr marT="45725" marB="45725" marR="91450" marL="91450"/>
                </a:tc>
              </a:tr>
              <a:tr h="370850">
                <a:tc>
                  <a:txBody>
                    <a:bodyPr/>
                    <a:lstStyle/>
                    <a:p>
                      <a:pPr indent="0" lvl="0" marL="0" marR="0" rtl="0" algn="l">
                        <a:spcBef>
                          <a:spcPts val="0"/>
                        </a:spcBef>
                        <a:spcAft>
                          <a:spcPts val="0"/>
                        </a:spcAft>
                        <a:buNone/>
                      </a:pPr>
                      <a:r>
                        <a:rPr lang="es-ES" sz="1800"/>
                        <a:t>BX</a:t>
                      </a:r>
                      <a:endParaRPr sz="1800"/>
                    </a:p>
                  </a:txBody>
                  <a:tcPr marT="45725" marB="45725" marR="91450" marL="91450"/>
                </a:tc>
                <a:tc>
                  <a:txBody>
                    <a:bodyPr/>
                    <a:lstStyle/>
                    <a:p>
                      <a:pPr indent="0" lvl="0" marL="0" marR="0" rtl="0" algn="l">
                        <a:spcBef>
                          <a:spcPts val="0"/>
                        </a:spcBef>
                        <a:spcAft>
                          <a:spcPts val="0"/>
                        </a:spcAft>
                        <a:buNone/>
                      </a:pPr>
                      <a:r>
                        <a:rPr lang="es-ES" sz="1800"/>
                        <a:t>9</a:t>
                      </a:r>
                      <a:endParaRPr sz="1800"/>
                    </a:p>
                  </a:txBody>
                  <a:tcPr marT="45725" marB="45725" marR="91450" marL="91450"/>
                </a:tc>
                <a:tc>
                  <a:txBody>
                    <a:bodyPr/>
                    <a:lstStyle/>
                    <a:p>
                      <a:pPr indent="0" lvl="0" marL="0" marR="0" rtl="0" algn="l">
                        <a:spcBef>
                          <a:spcPts val="0"/>
                        </a:spcBef>
                        <a:spcAft>
                          <a:spcPts val="0"/>
                        </a:spcAft>
                        <a:buNone/>
                      </a:pPr>
                      <a:r>
                        <a:rPr lang="es-ES" sz="1800">
                          <a:solidFill>
                            <a:srgbClr val="B95F4E"/>
                          </a:solidFill>
                        </a:rPr>
                        <a:t>El pacificador.</a:t>
                      </a:r>
                      <a:r>
                        <a:rPr lang="es-ES" sz="1800"/>
                        <a:t> Receptivo, tranquilizador, complaciente.</a:t>
                      </a:r>
                      <a:endParaRPr sz="1800"/>
                    </a:p>
                  </a:txBody>
                  <a:tcPr marT="45725" marB="45725" marR="91450" marL="91450"/>
                </a:tc>
              </a:tr>
              <a:tr h="370850">
                <a:tc>
                  <a:txBody>
                    <a:bodyPr/>
                    <a:lstStyle/>
                    <a:p>
                      <a:pPr indent="0" lvl="0" marL="0" marR="0" rtl="0" algn="l">
                        <a:spcBef>
                          <a:spcPts val="0"/>
                        </a:spcBef>
                        <a:spcAft>
                          <a:spcPts val="0"/>
                        </a:spcAft>
                        <a:buNone/>
                      </a:pPr>
                      <a:r>
                        <a:rPr lang="es-ES" sz="1800"/>
                        <a:t>BY</a:t>
                      </a:r>
                      <a:endParaRPr sz="1800"/>
                    </a:p>
                  </a:txBody>
                  <a:tcPr marT="45725" marB="45725" marR="91450" marL="91450"/>
                </a:tc>
                <a:tc>
                  <a:txBody>
                    <a:bodyPr/>
                    <a:lstStyle/>
                    <a:p>
                      <a:pPr indent="0" lvl="0" marL="0" marR="0" rtl="0" algn="l">
                        <a:spcBef>
                          <a:spcPts val="0"/>
                        </a:spcBef>
                        <a:spcAft>
                          <a:spcPts val="0"/>
                        </a:spcAft>
                        <a:buNone/>
                      </a:pPr>
                      <a:r>
                        <a:rPr lang="es-ES" sz="1800"/>
                        <a:t>4</a:t>
                      </a:r>
                      <a:endParaRPr sz="1800"/>
                    </a:p>
                  </a:txBody>
                  <a:tcPr marT="45725" marB="45725" marR="91450" marL="91450"/>
                </a:tc>
                <a:tc>
                  <a:txBody>
                    <a:bodyPr/>
                    <a:lstStyle/>
                    <a:p>
                      <a:pPr indent="0" lvl="0" marL="0" marR="0" rtl="0" algn="l">
                        <a:spcBef>
                          <a:spcPts val="0"/>
                        </a:spcBef>
                        <a:spcAft>
                          <a:spcPts val="0"/>
                        </a:spcAft>
                        <a:buNone/>
                      </a:pPr>
                      <a:r>
                        <a:rPr lang="es-ES" sz="1800">
                          <a:solidFill>
                            <a:srgbClr val="B95F4E"/>
                          </a:solidFill>
                        </a:rPr>
                        <a:t>El individualista.</a:t>
                      </a:r>
                      <a:r>
                        <a:rPr lang="es-ES" sz="1800"/>
                        <a:t> Intuitivo, esteta,</a:t>
                      </a:r>
                      <a:r>
                        <a:rPr lang="es-ES" sz="1800"/>
                        <a:t> ensimismado.</a:t>
                      </a:r>
                      <a:endParaRPr sz="1800"/>
                    </a:p>
                  </a:txBody>
                  <a:tcPr marT="45725" marB="45725" marR="91450" marL="91450"/>
                </a:tc>
              </a:tr>
              <a:tr h="370850">
                <a:tc>
                  <a:txBody>
                    <a:bodyPr/>
                    <a:lstStyle/>
                    <a:p>
                      <a:pPr indent="0" lvl="0" marL="0" marR="0" rtl="0" algn="l">
                        <a:spcBef>
                          <a:spcPts val="0"/>
                        </a:spcBef>
                        <a:spcAft>
                          <a:spcPts val="0"/>
                        </a:spcAft>
                        <a:buNone/>
                      </a:pPr>
                      <a:r>
                        <a:rPr lang="es-ES" sz="1800"/>
                        <a:t>BZ</a:t>
                      </a:r>
                      <a:endParaRPr sz="1800"/>
                    </a:p>
                  </a:txBody>
                  <a:tcPr marT="45725" marB="45725" marR="91450" marL="91450"/>
                </a:tc>
                <a:tc>
                  <a:txBody>
                    <a:bodyPr/>
                    <a:lstStyle/>
                    <a:p>
                      <a:pPr indent="0" lvl="0" marL="0" marR="0" rtl="0" algn="l">
                        <a:spcBef>
                          <a:spcPts val="0"/>
                        </a:spcBef>
                        <a:spcAft>
                          <a:spcPts val="0"/>
                        </a:spcAft>
                        <a:buNone/>
                      </a:pPr>
                      <a:r>
                        <a:rPr lang="es-ES" sz="1800"/>
                        <a:t>5</a:t>
                      </a:r>
                      <a:endParaRPr sz="1800"/>
                    </a:p>
                  </a:txBody>
                  <a:tcPr marT="45725" marB="45725" marR="91450" marL="91450"/>
                </a:tc>
                <a:tc>
                  <a:txBody>
                    <a:bodyPr/>
                    <a:lstStyle/>
                    <a:p>
                      <a:pPr indent="0" lvl="0" marL="0" marR="0" rtl="0" algn="l">
                        <a:spcBef>
                          <a:spcPts val="0"/>
                        </a:spcBef>
                        <a:spcAft>
                          <a:spcPts val="0"/>
                        </a:spcAft>
                        <a:buNone/>
                      </a:pPr>
                      <a:r>
                        <a:rPr lang="es-ES" sz="1800">
                          <a:solidFill>
                            <a:srgbClr val="B95F4E"/>
                          </a:solidFill>
                        </a:rPr>
                        <a:t>El investigador.</a:t>
                      </a:r>
                      <a:r>
                        <a:rPr lang="es-ES" sz="1800"/>
                        <a:t> Perceptivo,</a:t>
                      </a:r>
                      <a:r>
                        <a:rPr lang="es-ES" sz="1800"/>
                        <a:t> innovador, objetivo.</a:t>
                      </a:r>
                      <a:endParaRPr sz="1800"/>
                    </a:p>
                  </a:txBody>
                  <a:tcPr marT="45725" marB="45725" marR="91450" marL="91450"/>
                </a:tc>
              </a:tr>
              <a:tr h="370850">
                <a:tc>
                  <a:txBody>
                    <a:bodyPr/>
                    <a:lstStyle/>
                    <a:p>
                      <a:pPr indent="0" lvl="0" marL="0" marR="0" rtl="0" algn="l">
                        <a:spcBef>
                          <a:spcPts val="0"/>
                        </a:spcBef>
                        <a:spcAft>
                          <a:spcPts val="0"/>
                        </a:spcAft>
                        <a:buNone/>
                      </a:pPr>
                      <a:r>
                        <a:rPr lang="es-ES" sz="1800"/>
                        <a:t>CX</a:t>
                      </a:r>
                      <a:endParaRPr sz="1800"/>
                    </a:p>
                  </a:txBody>
                  <a:tcPr marT="45725" marB="45725" marR="91450" marL="91450"/>
                </a:tc>
                <a:tc>
                  <a:txBody>
                    <a:bodyPr/>
                    <a:lstStyle/>
                    <a:p>
                      <a:pPr indent="0" lvl="0" marL="0" marR="0" rtl="0" algn="l">
                        <a:spcBef>
                          <a:spcPts val="0"/>
                        </a:spcBef>
                        <a:spcAft>
                          <a:spcPts val="0"/>
                        </a:spcAft>
                        <a:buNone/>
                      </a:pPr>
                      <a:r>
                        <a:rPr lang="es-ES" sz="1800"/>
                        <a:t>2</a:t>
                      </a:r>
                      <a:endParaRPr sz="1800"/>
                    </a:p>
                  </a:txBody>
                  <a:tcPr marT="45725" marB="45725" marR="91450" marL="91450"/>
                </a:tc>
                <a:tc>
                  <a:txBody>
                    <a:bodyPr/>
                    <a:lstStyle/>
                    <a:p>
                      <a:pPr indent="0" lvl="0" marL="0" marR="0" rtl="0" algn="l">
                        <a:spcBef>
                          <a:spcPts val="0"/>
                        </a:spcBef>
                        <a:spcAft>
                          <a:spcPts val="0"/>
                        </a:spcAft>
                        <a:buNone/>
                      </a:pPr>
                      <a:r>
                        <a:rPr lang="es-ES" sz="1800">
                          <a:solidFill>
                            <a:srgbClr val="B95F4E"/>
                          </a:solidFill>
                        </a:rPr>
                        <a:t>El ayudador.</a:t>
                      </a:r>
                      <a:r>
                        <a:rPr lang="es-ES" sz="1800"/>
                        <a:t> Humanitario, generoso, posesivo.</a:t>
                      </a:r>
                      <a:endParaRPr sz="1800"/>
                    </a:p>
                  </a:txBody>
                  <a:tcPr marT="45725" marB="45725" marR="91450" marL="91450"/>
                </a:tc>
              </a:tr>
              <a:tr h="370850">
                <a:tc>
                  <a:txBody>
                    <a:bodyPr/>
                    <a:lstStyle/>
                    <a:p>
                      <a:pPr indent="0" lvl="0" marL="0" marR="0" rtl="0" algn="l">
                        <a:spcBef>
                          <a:spcPts val="0"/>
                        </a:spcBef>
                        <a:spcAft>
                          <a:spcPts val="0"/>
                        </a:spcAft>
                        <a:buNone/>
                      </a:pPr>
                      <a:r>
                        <a:rPr lang="es-ES" sz="1800"/>
                        <a:t>CY</a:t>
                      </a:r>
                      <a:endParaRPr sz="1800"/>
                    </a:p>
                  </a:txBody>
                  <a:tcPr marT="45725" marB="45725" marR="91450" marL="91450"/>
                </a:tc>
                <a:tc>
                  <a:txBody>
                    <a:bodyPr/>
                    <a:lstStyle/>
                    <a:p>
                      <a:pPr indent="0" lvl="0" marL="0" marR="0" rtl="0" algn="l">
                        <a:spcBef>
                          <a:spcPts val="0"/>
                        </a:spcBef>
                        <a:spcAft>
                          <a:spcPts val="0"/>
                        </a:spcAft>
                        <a:buNone/>
                      </a:pPr>
                      <a:r>
                        <a:rPr lang="es-ES" sz="1800"/>
                        <a:t>6</a:t>
                      </a:r>
                      <a:endParaRPr sz="1800"/>
                    </a:p>
                  </a:txBody>
                  <a:tcPr marT="45725" marB="45725" marR="91450" marL="91450"/>
                </a:tc>
                <a:tc>
                  <a:txBody>
                    <a:bodyPr/>
                    <a:lstStyle/>
                    <a:p>
                      <a:pPr indent="0" lvl="0" marL="0" marR="0" rtl="0" algn="l">
                        <a:spcBef>
                          <a:spcPts val="0"/>
                        </a:spcBef>
                        <a:spcAft>
                          <a:spcPts val="0"/>
                        </a:spcAft>
                        <a:buNone/>
                      </a:pPr>
                      <a:r>
                        <a:rPr lang="es-ES" sz="1800">
                          <a:solidFill>
                            <a:srgbClr val="B95F4E"/>
                          </a:solidFill>
                        </a:rPr>
                        <a:t>El leal. </a:t>
                      </a:r>
                      <a:r>
                        <a:rPr lang="es-ES" sz="1800"/>
                        <a:t>Encantador, responsable, defensivo.</a:t>
                      </a:r>
                      <a:endParaRPr sz="1800"/>
                    </a:p>
                  </a:txBody>
                  <a:tcPr marT="45725" marB="45725" marR="91450" marL="91450"/>
                </a:tc>
              </a:tr>
              <a:tr h="370850">
                <a:tc>
                  <a:txBody>
                    <a:bodyPr/>
                    <a:lstStyle/>
                    <a:p>
                      <a:pPr indent="0" lvl="0" marL="0" marR="0" rtl="0" algn="l">
                        <a:spcBef>
                          <a:spcPts val="0"/>
                        </a:spcBef>
                        <a:spcAft>
                          <a:spcPts val="0"/>
                        </a:spcAft>
                        <a:buNone/>
                      </a:pPr>
                      <a:r>
                        <a:rPr lang="es-ES" sz="1800"/>
                        <a:t>CZ</a:t>
                      </a:r>
                      <a:endParaRPr sz="1800"/>
                    </a:p>
                  </a:txBody>
                  <a:tcPr marT="45725" marB="45725" marR="91450" marL="91450"/>
                </a:tc>
                <a:tc>
                  <a:txBody>
                    <a:bodyPr/>
                    <a:lstStyle/>
                    <a:p>
                      <a:pPr indent="0" lvl="0" marL="0" marR="0" rtl="0" algn="l">
                        <a:spcBef>
                          <a:spcPts val="0"/>
                        </a:spcBef>
                        <a:spcAft>
                          <a:spcPts val="0"/>
                        </a:spcAft>
                        <a:buNone/>
                      </a:pPr>
                      <a:r>
                        <a:rPr lang="es-ES" sz="1800"/>
                        <a:t>1</a:t>
                      </a:r>
                      <a:endParaRPr sz="1800"/>
                    </a:p>
                  </a:txBody>
                  <a:tcPr marT="45725" marB="45725" marR="91450" marL="91450"/>
                </a:tc>
                <a:tc>
                  <a:txBody>
                    <a:bodyPr/>
                    <a:lstStyle/>
                    <a:p>
                      <a:pPr indent="0" lvl="0" marL="0" marR="0" rtl="0" algn="l">
                        <a:spcBef>
                          <a:spcPts val="0"/>
                        </a:spcBef>
                        <a:spcAft>
                          <a:spcPts val="0"/>
                        </a:spcAft>
                        <a:buNone/>
                      </a:pPr>
                      <a:r>
                        <a:rPr lang="es-ES" sz="1800">
                          <a:solidFill>
                            <a:srgbClr val="B95F4E"/>
                          </a:solidFill>
                        </a:rPr>
                        <a:t>El reformador.</a:t>
                      </a:r>
                      <a:r>
                        <a:rPr lang="es-ES" sz="1800"/>
                        <a:t> Racional, de sólidos principios y autodominio.</a:t>
                      </a:r>
                      <a:endParaRPr sz="1800"/>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type="title"/>
          </p:nvPr>
        </p:nvSpPr>
        <p:spPr>
          <a:xfrm>
            <a:off x="276225" y="228600"/>
            <a:ext cx="8591550" cy="1066801"/>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andara"/>
              <a:buNone/>
            </a:pPr>
            <a:r>
              <a:rPr lang="es-ES"/>
              <a:t>DE CADA ENEATIPO BUSCAD INFORMACIÓN SOBRE:</a:t>
            </a:r>
            <a:endParaRPr/>
          </a:p>
        </p:txBody>
      </p:sp>
      <p:sp>
        <p:nvSpPr>
          <p:cNvPr id="223" name="Google Shape;223;p19"/>
          <p:cNvSpPr txBox="1"/>
          <p:nvPr>
            <p:ph idx="1" type="body"/>
          </p:nvPr>
        </p:nvSpPr>
        <p:spPr>
          <a:xfrm>
            <a:off x="274320" y="1298448"/>
            <a:ext cx="8595360" cy="4937760"/>
          </a:xfrm>
          <a:prstGeom prst="rect">
            <a:avLst/>
          </a:prstGeom>
          <a:noFill/>
          <a:ln>
            <a:noFill/>
          </a:ln>
        </p:spPr>
        <p:txBody>
          <a:bodyPr anchorCtr="0" anchor="t" bIns="45700" lIns="91425" spcFirstLastPara="1" rIns="91425" wrap="square" tIns="45700">
            <a:normAutofit/>
          </a:bodyPr>
          <a:lstStyle/>
          <a:p>
            <a:pPr indent="-171450" lvl="0" marL="171450" rtl="0" algn="l">
              <a:spcBef>
                <a:spcPts val="0"/>
              </a:spcBef>
              <a:spcAft>
                <a:spcPts val="0"/>
              </a:spcAft>
              <a:buSzPts val="2200"/>
              <a:buChar char="•"/>
            </a:pPr>
            <a:r>
              <a:rPr lang="es-ES"/>
              <a:t>TIPO SEIS: EL LEAL. Tipo comprometido, orientado a la seguridad, encantador, responsable, nervioso y confiado.</a:t>
            </a:r>
            <a:endParaRPr/>
          </a:p>
          <a:p>
            <a:pPr indent="-173736" lvl="1" marL="344488" rtl="0" algn="l">
              <a:spcBef>
                <a:spcPts val="600"/>
              </a:spcBef>
              <a:spcAft>
                <a:spcPts val="0"/>
              </a:spcAft>
              <a:buSzPts val="2000"/>
              <a:buChar char="•"/>
            </a:pPr>
            <a:r>
              <a:rPr b="1" lang="es-ES"/>
              <a:t>MIEDO BÁSICO</a:t>
            </a:r>
            <a:r>
              <a:rPr lang="es-ES"/>
              <a:t>: No tener apoyo ni orientación; ser incapaz de sobrevivir solo.</a:t>
            </a:r>
            <a:endParaRPr/>
          </a:p>
          <a:p>
            <a:pPr indent="-173736" lvl="1" marL="344488" rtl="0" algn="l">
              <a:spcBef>
                <a:spcPts val="600"/>
              </a:spcBef>
              <a:spcAft>
                <a:spcPts val="0"/>
              </a:spcAft>
              <a:buSzPts val="2000"/>
              <a:buChar char="•"/>
            </a:pPr>
            <a:r>
              <a:rPr b="1" lang="es-ES"/>
              <a:t>DESEO BÁSICO</a:t>
            </a:r>
            <a:r>
              <a:rPr lang="es-ES"/>
              <a:t>: Encontrar seguridad y apoyo.</a:t>
            </a:r>
            <a:endParaRPr/>
          </a:p>
          <a:p>
            <a:pPr indent="-173736" lvl="1" marL="344488" rtl="0" algn="l">
              <a:spcBef>
                <a:spcPts val="600"/>
              </a:spcBef>
              <a:spcAft>
                <a:spcPts val="0"/>
              </a:spcAft>
              <a:buSzPts val="2000"/>
              <a:buChar char="•"/>
            </a:pPr>
            <a:r>
              <a:rPr b="1" lang="es-ES"/>
              <a:t>MENSAJE DEL SUPERYÓ</a:t>
            </a:r>
            <a:r>
              <a:rPr lang="es-ES"/>
              <a:t>: Vales o estás bien si haces lo que se espera de ti.</a:t>
            </a:r>
            <a:endParaRPr/>
          </a:p>
          <a:p>
            <a:pPr indent="-171450" lvl="0" marL="171450" rtl="0" algn="l">
              <a:spcBef>
                <a:spcPts val="600"/>
              </a:spcBef>
              <a:spcAft>
                <a:spcPts val="0"/>
              </a:spcAft>
              <a:buSzPts val="2200"/>
              <a:buChar char="•"/>
            </a:pPr>
            <a:br>
              <a:rPr lang="es-ES"/>
            </a:b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0"/>
          <p:cNvSpPr txBox="1"/>
          <p:nvPr>
            <p:ph type="title"/>
          </p:nvPr>
        </p:nvSpPr>
        <p:spPr>
          <a:xfrm>
            <a:off x="276225" y="228600"/>
            <a:ext cx="8591550" cy="1066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600"/>
              <a:buFont typeface="Candara"/>
              <a:buNone/>
            </a:pPr>
            <a:r>
              <a:rPr lang="es-ES"/>
              <a:t>Pautas a seguir</a:t>
            </a:r>
            <a:endParaRPr/>
          </a:p>
        </p:txBody>
      </p:sp>
      <p:sp>
        <p:nvSpPr>
          <p:cNvPr id="229" name="Google Shape;229;p20"/>
          <p:cNvSpPr txBox="1"/>
          <p:nvPr>
            <p:ph idx="1" type="body"/>
          </p:nvPr>
        </p:nvSpPr>
        <p:spPr>
          <a:xfrm>
            <a:off x="274320" y="1298448"/>
            <a:ext cx="8595360" cy="4937760"/>
          </a:xfrm>
          <a:prstGeom prst="rect">
            <a:avLst/>
          </a:prstGeom>
          <a:noFill/>
          <a:ln>
            <a:noFill/>
          </a:ln>
        </p:spPr>
        <p:txBody>
          <a:bodyPr anchorCtr="0" anchor="t" bIns="45700" lIns="91425" spcFirstLastPara="1" rIns="91425" wrap="square" tIns="45700">
            <a:normAutofit/>
          </a:bodyPr>
          <a:lstStyle/>
          <a:p>
            <a:pPr indent="-171450" lvl="0" marL="171450" rtl="0" algn="l">
              <a:spcBef>
                <a:spcPts val="0"/>
              </a:spcBef>
              <a:spcAft>
                <a:spcPts val="0"/>
              </a:spcAft>
              <a:buSzPts val="2000"/>
              <a:buChar char="•"/>
            </a:pPr>
            <a:r>
              <a:rPr b="1" lang="es-ES" sz="2000"/>
              <a:t>La pauta infantil. </a:t>
            </a:r>
            <a:r>
              <a:rPr lang="es-ES" sz="2000"/>
              <a:t>Describir las tendencias que observamos en la primera infancia y que tienen una influencia importante en las relaciones del tipo en su edad adulta.</a:t>
            </a:r>
            <a:endParaRPr/>
          </a:p>
          <a:p>
            <a:pPr indent="-171450" lvl="0" marL="171450" rtl="0" algn="l">
              <a:spcBef>
                <a:spcPts val="600"/>
              </a:spcBef>
              <a:spcAft>
                <a:spcPts val="0"/>
              </a:spcAft>
              <a:buSzPts val="2000"/>
              <a:buChar char="•"/>
            </a:pPr>
            <a:r>
              <a:rPr b="1" lang="es-ES" sz="2000"/>
              <a:t>Los subtipos alas. </a:t>
            </a:r>
            <a:endParaRPr/>
          </a:p>
          <a:p>
            <a:pPr indent="-173736" lvl="1" marL="344488" rtl="0" algn="l">
              <a:spcBef>
                <a:spcPts val="600"/>
              </a:spcBef>
              <a:spcAft>
                <a:spcPts val="0"/>
              </a:spcAft>
              <a:buSzPts val="1800"/>
              <a:buChar char="•"/>
            </a:pPr>
            <a:r>
              <a:rPr b="1" lang="es-ES" sz="1800"/>
              <a:t>El seis con ala cinco: El defensor. (Sano y Medio)</a:t>
            </a:r>
            <a:endParaRPr/>
          </a:p>
          <a:p>
            <a:pPr indent="-173736" lvl="1" marL="344488" rtl="0" algn="l">
              <a:spcBef>
                <a:spcPts val="600"/>
              </a:spcBef>
              <a:spcAft>
                <a:spcPts val="0"/>
              </a:spcAft>
              <a:buSzPts val="1800"/>
              <a:buChar char="•"/>
            </a:pPr>
            <a:r>
              <a:rPr b="1" lang="es-ES" sz="1800"/>
              <a:t>El seis con ala siete: El amigote. (Sano y Medio)</a:t>
            </a:r>
            <a:endParaRPr/>
          </a:p>
          <a:p>
            <a:pPr indent="-171450" lvl="0" marL="171450" rtl="0" algn="l">
              <a:spcBef>
                <a:spcPts val="600"/>
              </a:spcBef>
              <a:spcAft>
                <a:spcPts val="0"/>
              </a:spcAft>
              <a:buSzPts val="2200"/>
              <a:buChar char="•"/>
            </a:pPr>
            <a:r>
              <a:rPr b="1" lang="es-ES"/>
              <a:t>El instinto:</a:t>
            </a:r>
            <a:endParaRPr/>
          </a:p>
          <a:p>
            <a:pPr indent="-173736" lvl="1" marL="344488" rtl="0" algn="l">
              <a:spcBef>
                <a:spcPts val="600"/>
              </a:spcBef>
              <a:spcAft>
                <a:spcPts val="0"/>
              </a:spcAft>
              <a:buSzPts val="2000"/>
              <a:buChar char="•"/>
            </a:pPr>
            <a:r>
              <a:rPr b="1" lang="es-ES"/>
              <a:t>De conservación.</a:t>
            </a:r>
            <a:endParaRPr/>
          </a:p>
          <a:p>
            <a:pPr indent="-173736" lvl="1" marL="344488" rtl="0" algn="l">
              <a:spcBef>
                <a:spcPts val="600"/>
              </a:spcBef>
              <a:spcAft>
                <a:spcPts val="0"/>
              </a:spcAft>
              <a:buSzPts val="2000"/>
              <a:buChar char="•"/>
            </a:pPr>
            <a:r>
              <a:rPr b="1" lang="es-ES"/>
              <a:t>Social.</a:t>
            </a:r>
            <a:endParaRPr/>
          </a:p>
          <a:p>
            <a:pPr indent="-173736" lvl="1" marL="344488" rtl="0" algn="l">
              <a:spcBef>
                <a:spcPts val="600"/>
              </a:spcBef>
              <a:spcAft>
                <a:spcPts val="0"/>
              </a:spcAft>
              <a:buSzPts val="2000"/>
              <a:buChar char="•"/>
            </a:pPr>
            <a:r>
              <a:rPr b="1" lang="es-ES"/>
              <a:t>Sexual.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idx="1" type="body"/>
          </p:nvPr>
        </p:nvSpPr>
        <p:spPr>
          <a:xfrm>
            <a:off x="395536" y="260648"/>
            <a:ext cx="8595360" cy="6264696"/>
          </a:xfrm>
          <a:prstGeom prst="rect">
            <a:avLst/>
          </a:prstGeom>
          <a:noFill/>
          <a:ln>
            <a:noFill/>
          </a:ln>
        </p:spPr>
        <p:txBody>
          <a:bodyPr anchorCtr="0" anchor="t" bIns="45700" lIns="91425" spcFirstLastPara="1" rIns="91425" wrap="square" tIns="45700">
            <a:normAutofit/>
          </a:bodyPr>
          <a:lstStyle/>
          <a:p>
            <a:pPr indent="-171450" lvl="0" marL="171450" rtl="0" algn="l">
              <a:spcBef>
                <a:spcPts val="0"/>
              </a:spcBef>
              <a:spcAft>
                <a:spcPts val="0"/>
              </a:spcAft>
              <a:buSzPts val="2200"/>
              <a:buChar char="•"/>
            </a:pPr>
            <a:r>
              <a:rPr b="1" lang="es-ES"/>
              <a:t>Se ocupa del conocimiento de uno mismo. </a:t>
            </a:r>
            <a:endParaRPr/>
          </a:p>
          <a:p>
            <a:pPr indent="-173736" lvl="1" marL="344488" rtl="0" algn="l">
              <a:spcBef>
                <a:spcPts val="600"/>
              </a:spcBef>
              <a:spcAft>
                <a:spcPts val="0"/>
              </a:spcAft>
              <a:buSzPts val="2000"/>
              <a:buChar char="•"/>
            </a:pPr>
            <a:r>
              <a:rPr lang="es-ES"/>
              <a:t>Sin conocernos a nosotros mismos  no llegaremos muy lejos en nuestro viaje espiritual</a:t>
            </a:r>
            <a:endParaRPr/>
          </a:p>
          <a:p>
            <a:pPr indent="0" lvl="1" marL="170752" rtl="0" algn="l">
              <a:spcBef>
                <a:spcPts val="600"/>
              </a:spcBef>
              <a:spcAft>
                <a:spcPts val="0"/>
              </a:spcAft>
              <a:buSzPts val="2000"/>
              <a:buNone/>
            </a:pPr>
            <a:r>
              <a:t/>
            </a:r>
            <a:endParaRPr/>
          </a:p>
          <a:p>
            <a:pPr indent="-173736" lvl="1" marL="344488" rtl="0" algn="l">
              <a:spcBef>
                <a:spcPts val="600"/>
              </a:spcBef>
              <a:spcAft>
                <a:spcPts val="0"/>
              </a:spcAft>
              <a:buSzPts val="2000"/>
              <a:buChar char="•"/>
            </a:pPr>
            <a:r>
              <a:rPr lang="es-ES"/>
              <a:t> Ni seremos capaces de mantener ningún tipo de progreso que hayamos hecho.</a:t>
            </a:r>
            <a:endParaRPr/>
          </a:p>
          <a:p>
            <a:pPr indent="0" lvl="1" marL="170752" rtl="0" algn="l">
              <a:spcBef>
                <a:spcPts val="600"/>
              </a:spcBef>
              <a:spcAft>
                <a:spcPts val="0"/>
              </a:spcAft>
              <a:buSzPts val="2000"/>
              <a:buNone/>
            </a:pPr>
            <a:r>
              <a:rPr lang="es-ES"/>
              <a:t> </a:t>
            </a:r>
            <a:endParaRPr/>
          </a:p>
          <a:p>
            <a:pPr indent="-171450" lvl="0" marL="171450" rtl="0" algn="l">
              <a:spcBef>
                <a:spcPts val="600"/>
              </a:spcBef>
              <a:spcAft>
                <a:spcPts val="0"/>
              </a:spcAft>
              <a:buSzPts val="2200"/>
              <a:buChar char="•"/>
            </a:pPr>
            <a:r>
              <a:rPr b="1" lang="es-ES"/>
              <a:t>El ego se cree que está más avanzado  de lo que está en la realidad</a:t>
            </a:r>
            <a:endParaRPr/>
          </a:p>
          <a:p>
            <a:pPr indent="0" lvl="0" marL="0" rtl="0" algn="l">
              <a:spcBef>
                <a:spcPts val="600"/>
              </a:spcBef>
              <a:spcAft>
                <a:spcPts val="0"/>
              </a:spcAft>
              <a:buSzPts val="2200"/>
              <a:buNone/>
            </a:pPr>
            <a:r>
              <a:rPr lang="es-ES"/>
              <a:t>.</a:t>
            </a:r>
            <a:endParaRPr/>
          </a:p>
          <a:p>
            <a:pPr indent="-171450" lvl="0" marL="171450" rtl="0" algn="l">
              <a:spcBef>
                <a:spcPts val="600"/>
              </a:spcBef>
              <a:spcAft>
                <a:spcPts val="0"/>
              </a:spcAft>
              <a:buSzPts val="2200"/>
              <a:buChar char="•"/>
            </a:pPr>
            <a:r>
              <a:rPr b="1" lang="es-ES"/>
              <a:t>El eneagrama nos lleva lejos porque comienza el trabajo a partir de donde estamos realmente.</a:t>
            </a:r>
            <a:endParaRPr/>
          </a:p>
          <a:p>
            <a:pPr indent="-173736" lvl="1" marL="344488" rtl="0" algn="l">
              <a:spcBef>
                <a:spcPts val="600"/>
              </a:spcBef>
              <a:spcAft>
                <a:spcPts val="0"/>
              </a:spcAft>
              <a:buSzPts val="2000"/>
              <a:buChar char="•"/>
            </a:pPr>
            <a:r>
              <a:rPr lang="es-ES"/>
              <a:t>Revela las alturas espirituales a las que somos capaces de llegar.</a:t>
            </a:r>
            <a:endParaRPr/>
          </a:p>
          <a:p>
            <a:pPr indent="0" lvl="1" marL="170752" rtl="0" algn="l">
              <a:spcBef>
                <a:spcPts val="600"/>
              </a:spcBef>
              <a:spcAft>
                <a:spcPts val="0"/>
              </a:spcAft>
              <a:buSzPts val="2000"/>
              <a:buNone/>
            </a:pPr>
            <a:r>
              <a:t/>
            </a:r>
            <a:endParaRPr/>
          </a:p>
          <a:p>
            <a:pPr indent="-173736" lvl="1" marL="344488" rtl="0" algn="l">
              <a:spcBef>
                <a:spcPts val="600"/>
              </a:spcBef>
              <a:spcAft>
                <a:spcPts val="0"/>
              </a:spcAft>
              <a:buSzPts val="2000"/>
              <a:buChar char="•"/>
            </a:pPr>
            <a:r>
              <a:rPr lang="es-ES"/>
              <a:t>Y arroja luz, con claridad y sin juicios, sobre los aspectos de nuestra vida que están oscuros y permanecen aún sin liberar.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76225" y="228600"/>
            <a:ext cx="8591550" cy="1066801"/>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andara"/>
              <a:buNone/>
            </a:pPr>
            <a:r>
              <a:rPr lang="es-ES"/>
              <a:t>Los tres elementos básicos necesarios para el trabajo de transformación.</a:t>
            </a:r>
            <a:endParaRPr/>
          </a:p>
        </p:txBody>
      </p:sp>
      <p:sp>
        <p:nvSpPr>
          <p:cNvPr id="115" name="Google Shape;115;p4"/>
          <p:cNvSpPr txBox="1"/>
          <p:nvPr>
            <p:ph idx="1" type="body"/>
          </p:nvPr>
        </p:nvSpPr>
        <p:spPr>
          <a:xfrm>
            <a:off x="251520" y="1556792"/>
            <a:ext cx="8595360" cy="4937760"/>
          </a:xfrm>
          <a:prstGeom prst="rect">
            <a:avLst/>
          </a:prstGeom>
          <a:noFill/>
          <a:ln>
            <a:noFill/>
          </a:ln>
        </p:spPr>
        <p:txBody>
          <a:bodyPr anchorCtr="0" anchor="t" bIns="45700" lIns="91425" spcFirstLastPara="1" rIns="91425" wrap="square" tIns="45700">
            <a:normAutofit/>
          </a:bodyPr>
          <a:lstStyle/>
          <a:p>
            <a:pPr indent="-171450" lvl="0" marL="171450" rtl="0" algn="l">
              <a:spcBef>
                <a:spcPts val="0"/>
              </a:spcBef>
              <a:spcAft>
                <a:spcPts val="0"/>
              </a:spcAft>
              <a:buSzPts val="2200"/>
              <a:buChar char="•"/>
            </a:pPr>
            <a:r>
              <a:rPr lang="es-ES"/>
              <a:t>La presencia (presencia mental, percepción consciente). La aporta el </a:t>
            </a:r>
            <a:r>
              <a:rPr b="1" lang="es-ES"/>
              <a:t>SER</a:t>
            </a:r>
            <a:r>
              <a:rPr lang="es-ES"/>
              <a:t>.</a:t>
            </a:r>
            <a:endParaRPr/>
          </a:p>
          <a:p>
            <a:pPr indent="-31750" lvl="0" marL="171450" rtl="0" algn="l">
              <a:spcBef>
                <a:spcPts val="600"/>
              </a:spcBef>
              <a:spcAft>
                <a:spcPts val="0"/>
              </a:spcAft>
              <a:buSzPts val="2200"/>
              <a:buNone/>
            </a:pPr>
            <a:r>
              <a:t/>
            </a:r>
            <a:endParaRPr/>
          </a:p>
          <a:p>
            <a:pPr indent="-171450" lvl="0" marL="171450" rtl="0" algn="l">
              <a:spcBef>
                <a:spcPts val="600"/>
              </a:spcBef>
              <a:spcAft>
                <a:spcPts val="0"/>
              </a:spcAft>
              <a:buSzPts val="2200"/>
              <a:buChar char="•"/>
            </a:pPr>
            <a:r>
              <a:rPr lang="es-ES"/>
              <a:t>Práctica de autoobservación (adquirida del conocimiento de uno mismo). La aportas </a:t>
            </a:r>
            <a:r>
              <a:rPr b="1" lang="es-ES"/>
              <a:t>TU</a:t>
            </a:r>
            <a:r>
              <a:rPr lang="es-ES"/>
              <a:t> mismo. </a:t>
            </a:r>
            <a:endParaRPr/>
          </a:p>
          <a:p>
            <a:pPr indent="0" lvl="0" marL="0" rtl="0" algn="l">
              <a:spcBef>
                <a:spcPts val="600"/>
              </a:spcBef>
              <a:spcAft>
                <a:spcPts val="0"/>
              </a:spcAft>
              <a:buSzPts val="2200"/>
              <a:buNone/>
            </a:pPr>
            <a:r>
              <a:t/>
            </a:r>
            <a:endParaRPr/>
          </a:p>
          <a:p>
            <a:pPr indent="-171450" lvl="0" marL="171450" rtl="0" algn="l">
              <a:spcBef>
                <a:spcPts val="600"/>
              </a:spcBef>
              <a:spcAft>
                <a:spcPts val="0"/>
              </a:spcAft>
              <a:buSzPts val="2200"/>
              <a:buChar char="•"/>
            </a:pPr>
            <a:r>
              <a:rPr lang="es-ES"/>
              <a:t>Comprensión de lo que se experimenta (interpretación correcta proporcionada por un contexto mayor como una comunidad o sistema espiritual). Lo aporta el </a:t>
            </a:r>
            <a:r>
              <a:rPr b="1" lang="es-ES"/>
              <a:t>ENEAGRAMA</a:t>
            </a:r>
            <a:r>
              <a:rPr lang="es-ES"/>
              <a:t>.</a:t>
            </a:r>
            <a:endParaRPr/>
          </a:p>
          <a:p>
            <a:pPr indent="-31750" lvl="0" marL="171450" rtl="0" algn="l">
              <a:spcBef>
                <a:spcPts val="600"/>
              </a:spcBef>
              <a:spcAft>
                <a:spcPts val="0"/>
              </a:spcAft>
              <a:buSzPts val="2200"/>
              <a:buNone/>
            </a:pPr>
            <a:r>
              <a:t/>
            </a:r>
            <a:endParaRPr/>
          </a:p>
          <a:p>
            <a:pPr indent="0" lvl="0" marL="0" rtl="0" algn="l">
              <a:spcBef>
                <a:spcPts val="600"/>
              </a:spcBef>
              <a:spcAft>
                <a:spcPts val="0"/>
              </a:spcAft>
              <a:buSzPts val="2200"/>
              <a:buNone/>
            </a:pPr>
            <a:r>
              <a:rPr lang="es-ES"/>
              <a:t>SER___________________TU__________________ENEAGRAMA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276225" y="228600"/>
            <a:ext cx="8591550" cy="106680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600"/>
              <a:buFont typeface="Candara"/>
              <a:buNone/>
            </a:pPr>
            <a:r>
              <a:rPr lang="es-ES"/>
              <a:t>PRESENTACIÓN DE LOS NUEVE TIPOS</a:t>
            </a:r>
            <a:endParaRPr/>
          </a:p>
        </p:txBody>
      </p:sp>
      <p:sp>
        <p:nvSpPr>
          <p:cNvPr id="121" name="Google Shape;121;p5"/>
          <p:cNvSpPr txBox="1"/>
          <p:nvPr>
            <p:ph idx="1" type="body"/>
          </p:nvPr>
        </p:nvSpPr>
        <p:spPr>
          <a:xfrm>
            <a:off x="274320" y="1298448"/>
            <a:ext cx="8595360" cy="4937760"/>
          </a:xfrm>
          <a:prstGeom prst="rect">
            <a:avLst/>
          </a:prstGeom>
          <a:noFill/>
          <a:ln>
            <a:noFill/>
          </a:ln>
        </p:spPr>
        <p:txBody>
          <a:bodyPr anchorCtr="0" anchor="t" bIns="45700" lIns="91425" spcFirstLastPara="1" rIns="91425" wrap="square" tIns="45700">
            <a:normAutofit/>
          </a:bodyPr>
          <a:lstStyle/>
          <a:p>
            <a:pPr indent="-171450" lvl="0" marL="171450" rtl="0" algn="l">
              <a:spcBef>
                <a:spcPts val="0"/>
              </a:spcBef>
              <a:spcAft>
                <a:spcPts val="0"/>
              </a:spcAft>
              <a:buSzPts val="2200"/>
              <a:buChar char="•"/>
            </a:pPr>
            <a:r>
              <a:rPr b="1" lang="es-ES"/>
              <a:t>El trabajo con el eneagrama comienza cuando</a:t>
            </a:r>
            <a:endParaRPr/>
          </a:p>
          <a:p>
            <a:pPr indent="-173736" lvl="1" marL="344488" rtl="0" algn="l">
              <a:spcBef>
                <a:spcPts val="600"/>
              </a:spcBef>
              <a:spcAft>
                <a:spcPts val="0"/>
              </a:spcAft>
              <a:buSzPts val="2000"/>
              <a:buChar char="•"/>
            </a:pPr>
            <a:r>
              <a:rPr lang="es-ES"/>
              <a:t>Identificas tu tipo.</a:t>
            </a:r>
            <a:endParaRPr/>
          </a:p>
          <a:p>
            <a:pPr indent="-173736" lvl="1" marL="344488" rtl="0" algn="l">
              <a:spcBef>
                <a:spcPts val="600"/>
              </a:spcBef>
              <a:spcAft>
                <a:spcPts val="0"/>
              </a:spcAft>
              <a:buSzPts val="2000"/>
              <a:buChar char="•"/>
            </a:pPr>
            <a:r>
              <a:rPr lang="es-ES"/>
              <a:t>Empiezas a comprender sus características dominantes.</a:t>
            </a:r>
            <a:endParaRPr/>
          </a:p>
          <a:p>
            <a:pPr indent="-171450" lvl="0" marL="171450" rtl="0" algn="l">
              <a:spcBef>
                <a:spcPts val="600"/>
              </a:spcBef>
              <a:spcAft>
                <a:spcPts val="0"/>
              </a:spcAft>
              <a:buSzPts val="2200"/>
              <a:buChar char="•"/>
            </a:pPr>
            <a:r>
              <a:rPr b="1" lang="es-ES"/>
              <a:t>Aunque reconozcamos comportamientos de los nueve tipos</a:t>
            </a:r>
            <a:r>
              <a:rPr lang="es-ES"/>
              <a:t>, nuestras características </a:t>
            </a:r>
            <a:r>
              <a:rPr b="1" lang="es-ES"/>
              <a:t>más determinantes están arraigadas en uno de los tipos. </a:t>
            </a:r>
            <a:endParaRPr/>
          </a:p>
          <a:p>
            <a:pPr indent="-171450" lvl="0" marL="171450" rtl="0" algn="l">
              <a:spcBef>
                <a:spcPts val="600"/>
              </a:spcBef>
              <a:spcAft>
                <a:spcPts val="0"/>
              </a:spcAft>
              <a:buSzPts val="2200"/>
              <a:buChar char="•"/>
            </a:pPr>
            <a:r>
              <a:rPr b="1" lang="es-ES"/>
              <a:t>Cuestionario sencillo que te servirá para reducir las posibilidades y encontrar tu tipo básico.</a:t>
            </a:r>
            <a:endParaRPr/>
          </a:p>
          <a:p>
            <a:pPr indent="-173736" lvl="1" marL="344488" rtl="0" algn="l">
              <a:spcBef>
                <a:spcPts val="600"/>
              </a:spcBef>
              <a:spcAft>
                <a:spcPts val="0"/>
              </a:spcAft>
              <a:buSzPts val="2000"/>
              <a:buChar char="•"/>
            </a:pPr>
            <a:r>
              <a:rPr lang="es-ES"/>
              <a:t>En menos de cinco minutos, y con un </a:t>
            </a:r>
            <a:r>
              <a:rPr b="1" lang="es-ES"/>
              <a:t>70% de certeza</a:t>
            </a:r>
            <a:r>
              <a:rPr lang="es-ES"/>
              <a:t>, identificarás las dos o tres principales  posibilidades respecto a tu tipo.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idx="1" type="body"/>
          </p:nvPr>
        </p:nvSpPr>
        <p:spPr>
          <a:xfrm>
            <a:off x="346328" y="332656"/>
            <a:ext cx="8595360" cy="6336704"/>
          </a:xfrm>
          <a:prstGeom prst="rect">
            <a:avLst/>
          </a:prstGeom>
          <a:noFill/>
          <a:ln>
            <a:noFill/>
          </a:ln>
        </p:spPr>
        <p:txBody>
          <a:bodyPr anchorCtr="0" anchor="t" bIns="45700" lIns="91425" spcFirstLastPara="1" rIns="91425" wrap="square" tIns="45700">
            <a:normAutofit/>
          </a:bodyPr>
          <a:lstStyle/>
          <a:p>
            <a:pPr indent="-171450" lvl="0" marL="171450" rtl="0" algn="ctr">
              <a:spcBef>
                <a:spcPts val="0"/>
              </a:spcBef>
              <a:spcAft>
                <a:spcPts val="0"/>
              </a:spcAft>
              <a:buSzPts val="2200"/>
              <a:buChar char="•"/>
            </a:pPr>
            <a:r>
              <a:rPr b="1" lang="es-ES">
                <a:solidFill>
                  <a:srgbClr val="B95F4E"/>
                </a:solidFill>
                <a:latin typeface="Algerian"/>
                <a:ea typeface="Algerian"/>
                <a:cs typeface="Algerian"/>
                <a:sym typeface="Algerian"/>
              </a:rPr>
              <a:t>Tipo Uno</a:t>
            </a:r>
            <a:r>
              <a:rPr b="1" lang="es-ES">
                <a:latin typeface="Algerian"/>
                <a:ea typeface="Algerian"/>
                <a:cs typeface="Algerian"/>
                <a:sym typeface="Algerian"/>
              </a:rPr>
              <a:t>. El reformador.</a:t>
            </a:r>
            <a:endParaRPr/>
          </a:p>
          <a:p>
            <a:pPr indent="-171450" lvl="0" marL="171450" rtl="0" algn="ctr">
              <a:spcBef>
                <a:spcPts val="600"/>
              </a:spcBef>
              <a:spcAft>
                <a:spcPts val="0"/>
              </a:spcAft>
              <a:buSzPts val="2200"/>
              <a:buChar char="•"/>
            </a:pPr>
            <a:r>
              <a:rPr b="1" lang="es-ES">
                <a:solidFill>
                  <a:srgbClr val="B95F4E"/>
                </a:solidFill>
                <a:latin typeface="Algerian"/>
                <a:ea typeface="Algerian"/>
                <a:cs typeface="Algerian"/>
                <a:sym typeface="Algerian"/>
              </a:rPr>
              <a:t>Tipo Dos</a:t>
            </a:r>
            <a:r>
              <a:rPr b="1" lang="es-ES">
                <a:latin typeface="Algerian"/>
                <a:ea typeface="Algerian"/>
                <a:cs typeface="Algerian"/>
                <a:sym typeface="Algerian"/>
              </a:rPr>
              <a:t>. El ayudador.</a:t>
            </a:r>
            <a:endParaRPr/>
          </a:p>
          <a:p>
            <a:pPr indent="-171450" lvl="0" marL="171450" rtl="0" algn="ctr">
              <a:spcBef>
                <a:spcPts val="600"/>
              </a:spcBef>
              <a:spcAft>
                <a:spcPts val="0"/>
              </a:spcAft>
              <a:buSzPts val="2200"/>
              <a:buChar char="•"/>
            </a:pPr>
            <a:r>
              <a:rPr b="1" lang="es-ES">
                <a:solidFill>
                  <a:srgbClr val="B95F4E"/>
                </a:solidFill>
                <a:latin typeface="Algerian"/>
                <a:ea typeface="Algerian"/>
                <a:cs typeface="Algerian"/>
                <a:sym typeface="Algerian"/>
              </a:rPr>
              <a:t>Tipo Tres</a:t>
            </a:r>
            <a:r>
              <a:rPr b="1" lang="es-ES">
                <a:latin typeface="Algerian"/>
                <a:ea typeface="Algerian"/>
                <a:cs typeface="Algerian"/>
                <a:sym typeface="Algerian"/>
              </a:rPr>
              <a:t>. El triunfador.</a:t>
            </a:r>
            <a:endParaRPr/>
          </a:p>
          <a:p>
            <a:pPr indent="-171450" lvl="0" marL="171450" rtl="0" algn="ctr">
              <a:spcBef>
                <a:spcPts val="600"/>
              </a:spcBef>
              <a:spcAft>
                <a:spcPts val="0"/>
              </a:spcAft>
              <a:buSzPts val="2200"/>
              <a:buChar char="•"/>
            </a:pPr>
            <a:r>
              <a:rPr b="1" lang="es-ES">
                <a:solidFill>
                  <a:srgbClr val="B95F4E"/>
                </a:solidFill>
                <a:latin typeface="Algerian"/>
                <a:ea typeface="Algerian"/>
                <a:cs typeface="Algerian"/>
                <a:sym typeface="Algerian"/>
              </a:rPr>
              <a:t>Tipo Cuatro</a:t>
            </a:r>
            <a:r>
              <a:rPr b="1" lang="es-ES">
                <a:latin typeface="Algerian"/>
                <a:ea typeface="Algerian"/>
                <a:cs typeface="Algerian"/>
                <a:sym typeface="Algerian"/>
              </a:rPr>
              <a:t>. El individualista.</a:t>
            </a:r>
            <a:endParaRPr/>
          </a:p>
          <a:p>
            <a:pPr indent="-171450" lvl="0" marL="171450" rtl="0" algn="ctr">
              <a:spcBef>
                <a:spcPts val="600"/>
              </a:spcBef>
              <a:spcAft>
                <a:spcPts val="0"/>
              </a:spcAft>
              <a:buSzPts val="2200"/>
              <a:buChar char="•"/>
            </a:pPr>
            <a:r>
              <a:rPr b="1" lang="es-ES">
                <a:solidFill>
                  <a:srgbClr val="B95F4E"/>
                </a:solidFill>
                <a:latin typeface="Algerian"/>
                <a:ea typeface="Algerian"/>
                <a:cs typeface="Algerian"/>
                <a:sym typeface="Algerian"/>
              </a:rPr>
              <a:t>Tipo Cinco</a:t>
            </a:r>
            <a:r>
              <a:rPr b="1" lang="es-ES">
                <a:latin typeface="Algerian"/>
                <a:ea typeface="Algerian"/>
                <a:cs typeface="Algerian"/>
                <a:sym typeface="Algerian"/>
              </a:rPr>
              <a:t>. El investigador.</a:t>
            </a:r>
            <a:endParaRPr/>
          </a:p>
          <a:p>
            <a:pPr indent="-171450" lvl="0" marL="171450" rtl="0" algn="ctr">
              <a:spcBef>
                <a:spcPts val="600"/>
              </a:spcBef>
              <a:spcAft>
                <a:spcPts val="0"/>
              </a:spcAft>
              <a:buSzPts val="2200"/>
              <a:buChar char="•"/>
            </a:pPr>
            <a:r>
              <a:rPr b="1" lang="es-ES">
                <a:solidFill>
                  <a:srgbClr val="B95F4E"/>
                </a:solidFill>
                <a:latin typeface="Algerian"/>
                <a:ea typeface="Algerian"/>
                <a:cs typeface="Algerian"/>
                <a:sym typeface="Algerian"/>
              </a:rPr>
              <a:t>Tipo Seis</a:t>
            </a:r>
            <a:r>
              <a:rPr b="1" lang="es-ES">
                <a:latin typeface="Algerian"/>
                <a:ea typeface="Algerian"/>
                <a:cs typeface="Algerian"/>
                <a:sym typeface="Algerian"/>
              </a:rPr>
              <a:t>. El leal.</a:t>
            </a:r>
            <a:endParaRPr/>
          </a:p>
          <a:p>
            <a:pPr indent="-171450" lvl="0" marL="171450" rtl="0" algn="ctr">
              <a:spcBef>
                <a:spcPts val="600"/>
              </a:spcBef>
              <a:spcAft>
                <a:spcPts val="0"/>
              </a:spcAft>
              <a:buSzPts val="2200"/>
              <a:buChar char="•"/>
            </a:pPr>
            <a:r>
              <a:rPr b="1" lang="es-ES">
                <a:solidFill>
                  <a:srgbClr val="B95F4E"/>
                </a:solidFill>
                <a:latin typeface="Algerian"/>
                <a:ea typeface="Algerian"/>
                <a:cs typeface="Algerian"/>
                <a:sym typeface="Algerian"/>
              </a:rPr>
              <a:t>Tipo Siete</a:t>
            </a:r>
            <a:r>
              <a:rPr b="1" lang="es-ES">
                <a:latin typeface="Algerian"/>
                <a:ea typeface="Algerian"/>
                <a:cs typeface="Algerian"/>
                <a:sym typeface="Algerian"/>
              </a:rPr>
              <a:t>. El entusiasta.</a:t>
            </a:r>
            <a:endParaRPr/>
          </a:p>
          <a:p>
            <a:pPr indent="-171450" lvl="0" marL="171450" rtl="0" algn="ctr">
              <a:spcBef>
                <a:spcPts val="600"/>
              </a:spcBef>
              <a:spcAft>
                <a:spcPts val="0"/>
              </a:spcAft>
              <a:buSzPts val="2200"/>
              <a:buChar char="•"/>
            </a:pPr>
            <a:r>
              <a:rPr b="1" lang="es-ES">
                <a:solidFill>
                  <a:srgbClr val="B95F4E"/>
                </a:solidFill>
                <a:latin typeface="Algerian"/>
                <a:ea typeface="Algerian"/>
                <a:cs typeface="Algerian"/>
                <a:sym typeface="Algerian"/>
              </a:rPr>
              <a:t>Tipo Ocho</a:t>
            </a:r>
            <a:r>
              <a:rPr b="1" lang="es-ES">
                <a:latin typeface="Algerian"/>
                <a:ea typeface="Algerian"/>
                <a:cs typeface="Algerian"/>
                <a:sym typeface="Algerian"/>
              </a:rPr>
              <a:t>. El desafiador.</a:t>
            </a:r>
            <a:endParaRPr/>
          </a:p>
          <a:p>
            <a:pPr indent="-171450" lvl="0" marL="171450" rtl="0" algn="ctr">
              <a:spcBef>
                <a:spcPts val="600"/>
              </a:spcBef>
              <a:spcAft>
                <a:spcPts val="0"/>
              </a:spcAft>
              <a:buSzPts val="2200"/>
              <a:buChar char="•"/>
            </a:pPr>
            <a:r>
              <a:rPr b="1" lang="es-ES">
                <a:solidFill>
                  <a:srgbClr val="B95F4E"/>
                </a:solidFill>
                <a:latin typeface="Algerian"/>
                <a:ea typeface="Algerian"/>
                <a:cs typeface="Algerian"/>
                <a:sym typeface="Algerian"/>
              </a:rPr>
              <a:t>Tipo Nueve</a:t>
            </a:r>
            <a:r>
              <a:rPr b="1" lang="es-ES">
                <a:latin typeface="Algerian"/>
                <a:ea typeface="Algerian"/>
                <a:cs typeface="Algerian"/>
                <a:sym typeface="Algerian"/>
              </a:rPr>
              <a:t>. El pacificador. </a:t>
            </a:r>
            <a:endParaRPr b="1">
              <a:latin typeface="Algerian"/>
              <a:ea typeface="Algerian"/>
              <a:cs typeface="Algerian"/>
              <a:sym typeface="Algerian"/>
            </a:endParaRPr>
          </a:p>
        </p:txBody>
      </p:sp>
      <p:pic>
        <p:nvPicPr>
          <p:cNvPr id="127" name="Google Shape;127;p6"/>
          <p:cNvPicPr preferRelativeResize="0"/>
          <p:nvPr/>
        </p:nvPicPr>
        <p:blipFill rotWithShape="1">
          <a:blip r:embed="rId3">
            <a:alphaModFix/>
          </a:blip>
          <a:srcRect b="0" l="0" r="0" t="0"/>
          <a:stretch/>
        </p:blipFill>
        <p:spPr>
          <a:xfrm>
            <a:off x="2771800" y="4221226"/>
            <a:ext cx="4176464" cy="20882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7"/>
          <p:cNvPicPr preferRelativeResize="0"/>
          <p:nvPr>
            <p:ph idx="1" type="body"/>
          </p:nvPr>
        </p:nvPicPr>
        <p:blipFill rotWithShape="1">
          <a:blip r:embed="rId3">
            <a:alphaModFix/>
          </a:blip>
          <a:srcRect b="0" l="0" r="0" t="0"/>
          <a:stretch/>
        </p:blipFill>
        <p:spPr>
          <a:xfrm>
            <a:off x="467544" y="1124744"/>
            <a:ext cx="8208912" cy="41044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idx="1" type="body"/>
          </p:nvPr>
        </p:nvSpPr>
        <p:spPr>
          <a:xfrm>
            <a:off x="395536" y="764704"/>
            <a:ext cx="8595360" cy="5760640"/>
          </a:xfrm>
          <a:prstGeom prst="rect">
            <a:avLst/>
          </a:prstGeom>
          <a:noFill/>
          <a:ln>
            <a:noFill/>
          </a:ln>
        </p:spPr>
        <p:txBody>
          <a:bodyPr anchorCtr="0" anchor="t" bIns="45700" lIns="91425" spcFirstLastPara="1" rIns="91425" wrap="square" tIns="45700">
            <a:normAutofit lnSpcReduction="10000"/>
          </a:bodyPr>
          <a:lstStyle/>
          <a:p>
            <a:pPr indent="-211455" lvl="0" marL="171450" rtl="0" algn="l">
              <a:spcBef>
                <a:spcPts val="0"/>
              </a:spcBef>
              <a:spcAft>
                <a:spcPts val="0"/>
              </a:spcAft>
              <a:buSzPts val="2500"/>
              <a:buChar char="•"/>
            </a:pPr>
            <a:r>
              <a:rPr b="1" lang="es-ES" sz="2500" u="sng">
                <a:solidFill>
                  <a:srgbClr val="B95F4E"/>
                </a:solidFill>
              </a:rPr>
              <a:t>Tipo Uno. El reformador</a:t>
            </a:r>
            <a:r>
              <a:rPr b="1" lang="es-ES" sz="2500">
                <a:solidFill>
                  <a:srgbClr val="B95F4E"/>
                </a:solidFill>
              </a:rPr>
              <a:t>. El tipo idealista de sólidos principios. Las personas tipo Uno son:</a:t>
            </a:r>
            <a:endParaRPr sz="2500"/>
          </a:p>
          <a:p>
            <a:pPr indent="-211836" lvl="1" marL="344488" rtl="0" algn="l">
              <a:spcBef>
                <a:spcPts val="600"/>
              </a:spcBef>
              <a:spcAft>
                <a:spcPts val="0"/>
              </a:spcAft>
              <a:buSzPts val="2300"/>
              <a:buChar char="•"/>
            </a:pPr>
            <a:r>
              <a:rPr b="1" i="1" lang="es-ES" sz="2300"/>
              <a:t>Éticas y concienzudas.</a:t>
            </a:r>
            <a:endParaRPr sz="2300"/>
          </a:p>
          <a:p>
            <a:pPr indent="-211836" lvl="1" marL="344488" rtl="0" algn="l">
              <a:spcBef>
                <a:spcPts val="600"/>
              </a:spcBef>
              <a:spcAft>
                <a:spcPts val="0"/>
              </a:spcAft>
              <a:buSzPts val="2300"/>
              <a:buChar char="•"/>
            </a:pPr>
            <a:r>
              <a:rPr b="1" i="1" lang="es-ES" sz="2300"/>
              <a:t>Poseen un fuerte sentido del bien y el mal.</a:t>
            </a:r>
            <a:endParaRPr sz="2300"/>
          </a:p>
          <a:p>
            <a:pPr indent="-211836" lvl="1" marL="344488" rtl="0" algn="l">
              <a:spcBef>
                <a:spcPts val="600"/>
              </a:spcBef>
              <a:spcAft>
                <a:spcPts val="0"/>
              </a:spcAft>
              <a:buSzPts val="2300"/>
              <a:buChar char="•"/>
            </a:pPr>
            <a:r>
              <a:rPr b="1" i="1" lang="es-ES" sz="2300"/>
              <a:t>Se esfuerzan siempre por mejorar las cosas, pero temen cometer errores.</a:t>
            </a:r>
            <a:endParaRPr sz="2300"/>
          </a:p>
          <a:p>
            <a:pPr indent="-211836" lvl="1" marL="344488" rtl="0" algn="l">
              <a:spcBef>
                <a:spcPts val="600"/>
              </a:spcBef>
              <a:spcAft>
                <a:spcPts val="0"/>
              </a:spcAft>
              <a:buSzPts val="2300"/>
              <a:buChar char="•"/>
            </a:pPr>
            <a:r>
              <a:rPr b="1" i="1" lang="es-ES" sz="2300"/>
              <a:t>Bien organizados, ordenados y meticulosos, tratan de mantener valores elevados, pero pueden resultar críticos y perfeccionistas.</a:t>
            </a:r>
            <a:endParaRPr sz="2300"/>
          </a:p>
          <a:p>
            <a:pPr indent="-211836" lvl="1" marL="344488" rtl="0" algn="l">
              <a:spcBef>
                <a:spcPts val="600"/>
              </a:spcBef>
              <a:spcAft>
                <a:spcPts val="0"/>
              </a:spcAft>
              <a:buSzPts val="2300"/>
              <a:buChar char="•"/>
            </a:pPr>
            <a:r>
              <a:rPr b="1" i="1" lang="es-ES" sz="2300"/>
              <a:t>Normalmente tienen problemas de rabia e impaciencia reprimidas.</a:t>
            </a:r>
            <a:endParaRPr sz="2300"/>
          </a:p>
          <a:p>
            <a:pPr indent="-211836" lvl="1" marL="344488" rtl="0" algn="l">
              <a:spcBef>
                <a:spcPts val="600"/>
              </a:spcBef>
              <a:spcAft>
                <a:spcPts val="0"/>
              </a:spcAft>
              <a:buSzPts val="2300"/>
              <a:buChar char="•"/>
            </a:pPr>
            <a:r>
              <a:rPr b="1" i="1" lang="es-ES" sz="2300">
                <a:latin typeface="Algerian"/>
                <a:ea typeface="Algerian"/>
                <a:cs typeface="Algerian"/>
                <a:sym typeface="Algerian"/>
              </a:rPr>
              <a:t>En su mejor aspecto, el Uno sano es sabio, perceptivo, realista y noble, a la vez que moralmente heroico.</a:t>
            </a:r>
            <a:endParaRPr b="1" i="1" sz="2300">
              <a:latin typeface="Algerian"/>
              <a:ea typeface="Algerian"/>
              <a:cs typeface="Algerian"/>
              <a:sym typeface="Algerian"/>
            </a:endParaRPr>
          </a:p>
          <a:p>
            <a:pPr indent="0" lvl="0" marL="171450" rtl="0" algn="l">
              <a:spcBef>
                <a:spcPts val="600"/>
              </a:spcBef>
              <a:spcAft>
                <a:spcPts val="0"/>
              </a:spcAft>
              <a:buNone/>
            </a:pPr>
            <a:r>
              <a:t/>
            </a:r>
            <a:endParaRPr b="1" i="1">
              <a:latin typeface="Algerian"/>
              <a:ea typeface="Algerian"/>
              <a:cs typeface="Algerian"/>
              <a:sym typeface="Algerian"/>
            </a:endParaRPr>
          </a:p>
          <a:p>
            <a:pPr indent="-52704" lvl="0" marL="171450" rtl="0" algn="l">
              <a:spcBef>
                <a:spcPts val="600"/>
              </a:spcBef>
              <a:spcAft>
                <a:spcPts val="0"/>
              </a:spcAft>
              <a:buSzPts val="2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d632369eae_0_0"/>
          <p:cNvSpPr txBox="1"/>
          <p:nvPr>
            <p:ph idx="1" type="body"/>
          </p:nvPr>
        </p:nvSpPr>
        <p:spPr>
          <a:xfrm>
            <a:off x="395536" y="764704"/>
            <a:ext cx="8595300" cy="5760600"/>
          </a:xfrm>
          <a:prstGeom prst="rect">
            <a:avLst/>
          </a:prstGeom>
          <a:noFill/>
          <a:ln>
            <a:noFill/>
          </a:ln>
        </p:spPr>
        <p:txBody>
          <a:bodyPr anchorCtr="0" anchor="t" bIns="45700" lIns="91425" spcFirstLastPara="1" rIns="91425" wrap="square" tIns="45700">
            <a:normAutofit/>
          </a:bodyPr>
          <a:lstStyle/>
          <a:p>
            <a:pPr indent="0" lvl="0" marL="171450" rtl="0" algn="l">
              <a:spcBef>
                <a:spcPts val="0"/>
              </a:spcBef>
              <a:spcAft>
                <a:spcPts val="0"/>
              </a:spcAft>
              <a:buNone/>
            </a:pPr>
            <a:r>
              <a:t/>
            </a:r>
            <a:endParaRPr b="1" i="1">
              <a:latin typeface="Algerian"/>
              <a:ea typeface="Algerian"/>
              <a:cs typeface="Algerian"/>
              <a:sym typeface="Algerian"/>
            </a:endParaRPr>
          </a:p>
          <a:p>
            <a:pPr indent="-211455" lvl="0" marL="171450" rtl="0" algn="l">
              <a:spcBef>
                <a:spcPts val="600"/>
              </a:spcBef>
              <a:spcAft>
                <a:spcPts val="0"/>
              </a:spcAft>
              <a:buSzPts val="2500"/>
              <a:buChar char="•"/>
            </a:pPr>
            <a:r>
              <a:rPr b="1" lang="es-ES" sz="2500" u="sng">
                <a:solidFill>
                  <a:srgbClr val="B95F4E"/>
                </a:solidFill>
              </a:rPr>
              <a:t>Tipo Dos. El ayudador</a:t>
            </a:r>
            <a:r>
              <a:rPr b="1" lang="es-ES" sz="2500">
                <a:solidFill>
                  <a:srgbClr val="B95F4E"/>
                </a:solidFill>
              </a:rPr>
              <a:t>. El tipo preocupado, orientado a los demás. Los dos son:</a:t>
            </a:r>
            <a:endParaRPr sz="2500"/>
          </a:p>
          <a:p>
            <a:pPr indent="-211836" lvl="1" marL="344487" rtl="0" algn="l">
              <a:spcBef>
                <a:spcPts val="600"/>
              </a:spcBef>
              <a:spcAft>
                <a:spcPts val="0"/>
              </a:spcAft>
              <a:buSzPts val="2300"/>
              <a:buChar char="•"/>
            </a:pPr>
            <a:r>
              <a:rPr b="1" i="1" lang="es-ES" sz="2300"/>
              <a:t>Comprensivos, sinceros y bondadosos.</a:t>
            </a:r>
            <a:endParaRPr sz="2300"/>
          </a:p>
          <a:p>
            <a:pPr indent="-211836" lvl="1" marL="344487" rtl="0" algn="l">
              <a:spcBef>
                <a:spcPts val="600"/>
              </a:spcBef>
              <a:spcAft>
                <a:spcPts val="0"/>
              </a:spcAft>
              <a:buSzPts val="2300"/>
              <a:buChar char="•"/>
            </a:pPr>
            <a:r>
              <a:rPr b="1" i="1" lang="es-ES" sz="2300"/>
              <a:t>Amistosos,  generosos y abnegados, pero también pueden ser sentimentales, aduladores y obsequiosos.</a:t>
            </a:r>
            <a:endParaRPr sz="2300"/>
          </a:p>
          <a:p>
            <a:pPr indent="-211836" lvl="1" marL="344487" rtl="0" algn="l">
              <a:spcBef>
                <a:spcPts val="600"/>
              </a:spcBef>
              <a:spcAft>
                <a:spcPts val="0"/>
              </a:spcAft>
              <a:buSzPts val="2300"/>
              <a:buChar char="•"/>
            </a:pPr>
            <a:r>
              <a:rPr b="1" i="1" lang="es-ES" sz="2300"/>
              <a:t>Desean intimar con los demás y suelen hacer cosas por ellos para sentirse necesitados.</a:t>
            </a:r>
            <a:endParaRPr sz="2300"/>
          </a:p>
          <a:p>
            <a:pPr indent="-211836" lvl="1" marL="344487" rtl="0" algn="l">
              <a:spcBef>
                <a:spcPts val="600"/>
              </a:spcBef>
              <a:spcAft>
                <a:spcPts val="0"/>
              </a:spcAft>
              <a:buSzPts val="2300"/>
              <a:buChar char="•"/>
            </a:pPr>
            <a:r>
              <a:rPr b="1" i="1" lang="es-ES" sz="2300"/>
              <a:t>Por lo general tienen problemas para cuidar de sí mismos y reconocer sus propias necesidades.</a:t>
            </a:r>
            <a:endParaRPr sz="2300"/>
          </a:p>
          <a:p>
            <a:pPr indent="-211836" lvl="1" marL="344487" rtl="0" algn="l">
              <a:spcBef>
                <a:spcPts val="600"/>
              </a:spcBef>
              <a:spcAft>
                <a:spcPts val="0"/>
              </a:spcAft>
              <a:buSzPts val="2300"/>
              <a:buChar char="•"/>
            </a:pPr>
            <a:r>
              <a:rPr b="1" i="1" lang="es-ES" sz="2300">
                <a:latin typeface="Algerian"/>
                <a:ea typeface="Algerian"/>
                <a:cs typeface="Algerian"/>
                <a:sym typeface="Algerian"/>
              </a:rPr>
              <a:t>En su mejor aspecto, el Dos sano es generoso, altruista y siente un amor incondicional por sí mismo y por los demás.</a:t>
            </a:r>
            <a:endParaRPr b="1" i="1" sz="2300">
              <a:latin typeface="Algerian"/>
              <a:ea typeface="Algerian"/>
              <a:cs typeface="Algerian"/>
              <a:sym typeface="Algerian"/>
            </a:endParaRPr>
          </a:p>
          <a:p>
            <a:pPr indent="-52704" lvl="0" marL="171450" rtl="0" algn="l">
              <a:spcBef>
                <a:spcPts val="600"/>
              </a:spcBef>
              <a:spcAft>
                <a:spcPts val="0"/>
              </a:spcAft>
              <a:buSzPts val="22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oho">
  <a:themeElements>
    <a:clrScheme name="SOHO">
      <a:dk1>
        <a:srgbClr val="2E2224"/>
      </a:dk1>
      <a:lt1>
        <a:srgbClr val="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2020-01-12T19:44:38Z</dcterms:created>
  <dc:creator>Encarni Compán González</dc:creator>
</cp:coreProperties>
</file>