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3C8F-0F91-4CCD-8C36-DEF7DFDE111B}" type="datetimeFigureOut">
              <a:rPr lang="hr-HR" smtClean="0"/>
              <a:t>23.07.2021.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00AE-E15A-4500-8B87-9B8AF3AD057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764704"/>
            <a:ext cx="2592289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3933056"/>
            <a:ext cx="70567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latin typeface="Century Gothic" pitchFamily="34" charset="0"/>
              </a:rPr>
              <a:t>Erasmus+ project Swot Scouts</a:t>
            </a:r>
          </a:p>
          <a:p>
            <a:pPr algn="ctr"/>
            <a:endParaRPr lang="hr-HR" sz="1600" dirty="0">
              <a:latin typeface="Century Gothic" pitchFamily="34" charset="0"/>
            </a:endParaRPr>
          </a:p>
          <a:p>
            <a:pPr algn="ctr"/>
            <a:r>
              <a:rPr lang="hr-HR" sz="1600" dirty="0">
                <a:latin typeface="Century Gothic" pitchFamily="34" charset="0"/>
              </a:rPr>
              <a:t>Activity C3</a:t>
            </a:r>
          </a:p>
          <a:p>
            <a:pPr algn="ctr"/>
            <a:r>
              <a:rPr lang="hr-HR" sz="2000" dirty="0">
                <a:latin typeface="Century Gothic" pitchFamily="34" charset="0"/>
              </a:rPr>
              <a:t>Developing Social Inteligence; the key of Enhanced </a:t>
            </a:r>
            <a:r>
              <a:rPr lang="hr-HR" dirty="0">
                <a:latin typeface="Century Gothic" pitchFamily="34" charset="0"/>
              </a:rPr>
              <a:t>life</a:t>
            </a:r>
          </a:p>
          <a:p>
            <a:pPr algn="ctr"/>
            <a:endParaRPr lang="hr-HR" sz="1600" dirty="0">
              <a:latin typeface="Century Gothic" pitchFamily="34" charset="0"/>
            </a:endParaRPr>
          </a:p>
          <a:p>
            <a:pPr algn="ctr"/>
            <a:r>
              <a:rPr lang="hr-HR" sz="1600" dirty="0">
                <a:latin typeface="Century Gothic" pitchFamily="34" charset="0"/>
              </a:rPr>
              <a:t>Osnovna škola Otona Ivekovića</a:t>
            </a:r>
          </a:p>
          <a:p>
            <a:pPr algn="ctr"/>
            <a:r>
              <a:rPr lang="hr-HR" sz="1600" dirty="0">
                <a:latin typeface="Century Gothic" pitchFamily="34" charset="0"/>
              </a:rPr>
              <a:t>Zagreb</a:t>
            </a:r>
          </a:p>
          <a:p>
            <a:pPr algn="ctr"/>
            <a:r>
              <a:rPr lang="hr-HR" sz="1600" dirty="0">
                <a:latin typeface="Century Gothic" pitchFamily="34" charset="0"/>
              </a:rPr>
              <a:t>2nd – 6th December 2019</a:t>
            </a:r>
          </a:p>
        </p:txBody>
      </p:sp>
      <p:pic>
        <p:nvPicPr>
          <p:cNvPr id="3" name="Slika 2" descr="Slika na kojoj se prikazuje crtež&#10;&#10;Opis je automatski generiran">
            <a:extLst>
              <a:ext uri="{FF2B5EF4-FFF2-40B4-BE49-F238E27FC236}">
                <a16:creationId xmlns:a16="http://schemas.microsoft.com/office/drawing/2014/main" id="{40ADD0A4-7A97-4CD6-B701-1C58FC780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45224"/>
            <a:ext cx="384505" cy="389691"/>
          </a:xfrm>
          <a:prstGeom prst="rect">
            <a:avLst/>
          </a:prstGeom>
        </p:spPr>
      </p:pic>
      <p:pic>
        <p:nvPicPr>
          <p:cNvPr id="5" name="Slika 4" descr="Slika na kojoj se prikazuje znak, crveno, sjedenje, crno&#10;&#10;Opis je automatski generiran">
            <a:extLst>
              <a:ext uri="{FF2B5EF4-FFF2-40B4-BE49-F238E27FC236}">
                <a16:creationId xmlns:a16="http://schemas.microsoft.com/office/drawing/2014/main" id="{B8FC3C0D-699A-4DED-9B7E-A9DC79356D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6302936"/>
            <a:ext cx="1331159" cy="290223"/>
          </a:xfrm>
          <a:prstGeom prst="rect">
            <a:avLst/>
          </a:prstGeom>
        </p:spPr>
      </p:pic>
      <p:pic>
        <p:nvPicPr>
          <p:cNvPr id="8" name="Slika 7" descr="Slika na kojoj se prikazuje hrana, stol&#10;&#10;Opis je automatski generiran">
            <a:extLst>
              <a:ext uri="{FF2B5EF4-FFF2-40B4-BE49-F238E27FC236}">
                <a16:creationId xmlns:a16="http://schemas.microsoft.com/office/drawing/2014/main" id="{59458CF9-D56C-4C5A-B9F5-E085DD6B62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00223"/>
            <a:ext cx="576064" cy="576064"/>
          </a:xfrm>
          <a:prstGeom prst="rect">
            <a:avLst/>
          </a:prstGeom>
        </p:spPr>
      </p:pic>
      <p:pic>
        <p:nvPicPr>
          <p:cNvPr id="10" name="Slika 9" descr="Slika na kojoj se prikazuje crtež&#10;&#10;Opis je automatski generiran">
            <a:extLst>
              <a:ext uri="{FF2B5EF4-FFF2-40B4-BE49-F238E27FC236}">
                <a16:creationId xmlns:a16="http://schemas.microsoft.com/office/drawing/2014/main" id="{3F19FB96-FAC2-4456-AFE4-F9C7C36F1C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184719"/>
            <a:ext cx="1656184" cy="4968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060537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35896" y="623300"/>
            <a:ext cx="4824536" cy="193899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The aims of activity: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developing of team work skills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creativity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tolerance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care of cultural heritage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996952"/>
            <a:ext cx="7632848" cy="301621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Activities during mobility: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animation workshop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- art </a:t>
            </a:r>
            <a:r>
              <a:rPr lang="hr-HR" dirty="0" err="1" smtClean="0">
                <a:latin typeface="Century Gothic" pitchFamily="34" charset="0"/>
              </a:rPr>
              <a:t>workshops</a:t>
            </a:r>
            <a:r>
              <a:rPr lang="hr-HR" dirty="0" smtClean="0">
                <a:latin typeface="Century Gothic" pitchFamily="34" charset="0"/>
              </a:rPr>
              <a:t> </a:t>
            </a:r>
            <a:r>
              <a:rPr lang="hr-HR" dirty="0">
                <a:latin typeface="Century Gothic" pitchFamily="34" charset="0"/>
              </a:rPr>
              <a:t>(ceramics, </a:t>
            </a:r>
            <a:r>
              <a:rPr lang="hr-HR" dirty="0" err="1" smtClean="0">
                <a:latin typeface="Century Gothic" pitchFamily="34" charset="0"/>
              </a:rPr>
              <a:t>Christmas</a:t>
            </a:r>
            <a:r>
              <a:rPr lang="hr-HR" dirty="0" smtClean="0">
                <a:latin typeface="Century Gothic" pitchFamily="34" charset="0"/>
              </a:rPr>
              <a:t> </a:t>
            </a:r>
            <a:r>
              <a:rPr lang="hr-HR" dirty="0" err="1" smtClean="0">
                <a:latin typeface="Century Gothic" pitchFamily="34" charset="0"/>
              </a:rPr>
              <a:t>balls</a:t>
            </a:r>
            <a:r>
              <a:rPr lang="hr-HR" dirty="0" smtClean="0">
                <a:latin typeface="Century Gothic" pitchFamily="34" charset="0"/>
              </a:rPr>
              <a:t>)</a:t>
            </a:r>
            <a:endParaRPr lang="hr-HR" dirty="0">
              <a:latin typeface="Century Gothic" pitchFamily="34" charset="0"/>
            </a:endParaRP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</a:t>
            </a:r>
            <a:r>
              <a:rPr lang="hr-HR" dirty="0" err="1" smtClean="0">
                <a:latin typeface="Century Gothic" pitchFamily="34" charset="0"/>
              </a:rPr>
              <a:t>cultural</a:t>
            </a:r>
            <a:r>
              <a:rPr lang="hr-HR" dirty="0" smtClean="0">
                <a:latin typeface="Century Gothic" pitchFamily="34" charset="0"/>
              </a:rPr>
              <a:t> </a:t>
            </a:r>
            <a:r>
              <a:rPr lang="hr-HR" dirty="0">
                <a:latin typeface="Century Gothic" pitchFamily="34" charset="0"/>
              </a:rPr>
              <a:t>heritage (sightseeing of Zagreb, Plitvice, Smiljan)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class of History/Geography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game Labirynth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messages of tolerance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diary</a:t>
            </a:r>
          </a:p>
          <a:p>
            <a:pPr lvl="5">
              <a:buFontTx/>
              <a:buChar char="-"/>
            </a:pPr>
            <a:endParaRPr lang="hr-HR" dirty="0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4698BB44-E994-4717-8493-FEE407D623B0}"/>
              </a:ext>
            </a:extLst>
          </p:cNvPr>
          <p:cNvSpPr/>
          <p:nvPr/>
        </p:nvSpPr>
        <p:spPr>
          <a:xfrm>
            <a:off x="2771800" y="404664"/>
            <a:ext cx="5832648" cy="237626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9E9DD1D1-75D2-4D8F-8E9A-C980059124CF}"/>
              </a:ext>
            </a:extLst>
          </p:cNvPr>
          <p:cNvSpPr/>
          <p:nvPr/>
        </p:nvSpPr>
        <p:spPr>
          <a:xfrm>
            <a:off x="3275856" y="116632"/>
            <a:ext cx="5616624" cy="648072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68C4110-96C2-4479-9BA7-D2DC3C52573A}"/>
              </a:ext>
            </a:extLst>
          </p:cNvPr>
          <p:cNvSpPr/>
          <p:nvPr/>
        </p:nvSpPr>
        <p:spPr>
          <a:xfrm>
            <a:off x="395536" y="5373216"/>
            <a:ext cx="5040560" cy="50405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E4225B05-6EE4-425D-9CFB-DCAA6448714C}"/>
              </a:ext>
            </a:extLst>
          </p:cNvPr>
          <p:cNvSpPr/>
          <p:nvPr/>
        </p:nvSpPr>
        <p:spPr>
          <a:xfrm>
            <a:off x="273677" y="623300"/>
            <a:ext cx="373887" cy="59740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060537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2780928"/>
            <a:ext cx="7200800" cy="329320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animation workshop</a:t>
            </a:r>
          </a:p>
          <a:p>
            <a:pPr algn="r"/>
            <a:endParaRPr lang="hr-HR" sz="1200" dirty="0">
              <a:latin typeface="Century Gothic" pitchFamily="34" charset="0"/>
            </a:endParaRP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development of media literacy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including vizual thinking, digital skills, comunication skills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team work skills</a:t>
            </a:r>
          </a:p>
          <a:p>
            <a:pPr algn="r">
              <a:buFontTx/>
              <a:buChar char="-"/>
            </a:pPr>
            <a:r>
              <a:rPr lang="hr-HR" dirty="0">
                <a:latin typeface="Century Gothic" pitchFamily="34" charset="0"/>
              </a:rPr>
              <a:t> creativity</a:t>
            </a:r>
          </a:p>
          <a:p>
            <a:pPr algn="r">
              <a:buFontTx/>
              <a:buChar char="-"/>
            </a:pPr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comunication nowdays  depends on media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product of workshop:</a:t>
            </a:r>
          </a:p>
          <a:p>
            <a:pPr algn="r"/>
            <a:r>
              <a:rPr lang="hr-HR" dirty="0">
                <a:latin typeface="Century Gothic" pitchFamily="34" charset="0"/>
              </a:rPr>
              <a:t>animated film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649142"/>
            <a:ext cx="4536504" cy="20313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Monday 10 00 -14 00</a:t>
            </a:r>
          </a:p>
          <a:p>
            <a:pPr algn="r"/>
            <a:r>
              <a:rPr lang="hr-HR" dirty="0">
                <a:latin typeface="Century Gothic" pitchFamily="34" charset="0"/>
              </a:rPr>
              <a:t>Tuesday 9 00 – 13 00</a:t>
            </a:r>
          </a:p>
          <a:p>
            <a:pPr algn="r"/>
            <a:r>
              <a:rPr lang="hr-HR" dirty="0">
                <a:latin typeface="Century Gothic" pitchFamily="34" charset="0"/>
              </a:rPr>
              <a:t>Wednesday 9 00 – 13 00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Friday 18 00 </a:t>
            </a:r>
          </a:p>
          <a:p>
            <a:pPr algn="r"/>
            <a:r>
              <a:rPr lang="hr-HR" dirty="0">
                <a:latin typeface="Century Gothic" pitchFamily="34" charset="0"/>
              </a:rPr>
              <a:t>Presentation of work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433D76C-E426-4733-91E9-CC2E46FE20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29" y="451101"/>
            <a:ext cx="2060537" cy="396081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BAD35F73-2E7D-413B-BE36-7D08A341194E}"/>
              </a:ext>
            </a:extLst>
          </p:cNvPr>
          <p:cNvSpPr/>
          <p:nvPr/>
        </p:nvSpPr>
        <p:spPr>
          <a:xfrm>
            <a:off x="3131840" y="332656"/>
            <a:ext cx="5472608" cy="607424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920B6594-5847-48A3-A0C8-C1153CCC6060}"/>
              </a:ext>
            </a:extLst>
          </p:cNvPr>
          <p:cNvSpPr/>
          <p:nvPr/>
        </p:nvSpPr>
        <p:spPr>
          <a:xfrm>
            <a:off x="3995936" y="116632"/>
            <a:ext cx="4392488" cy="3293209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D0D40E18-1BDC-4FB8-8BE6-EDE342AAA547}"/>
              </a:ext>
            </a:extLst>
          </p:cNvPr>
          <p:cNvSpPr/>
          <p:nvPr/>
        </p:nvSpPr>
        <p:spPr>
          <a:xfrm>
            <a:off x="467544" y="5301208"/>
            <a:ext cx="8352928" cy="648072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060537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764704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Cultural heritage</a:t>
            </a:r>
          </a:p>
          <a:p>
            <a:pPr algn="r"/>
            <a:endParaRPr lang="hr-HR" sz="2800" dirty="0">
              <a:latin typeface="Century Gothic" pitchFamily="34" charset="0"/>
            </a:endParaRPr>
          </a:p>
          <a:p>
            <a:pPr algn="r"/>
            <a:r>
              <a:rPr lang="hr-HR" dirty="0" err="1">
                <a:latin typeface="Century Gothic" pitchFamily="34" charset="0"/>
              </a:rPr>
              <a:t>Monday</a:t>
            </a:r>
            <a:r>
              <a:rPr lang="hr-HR" dirty="0">
                <a:latin typeface="Century Gothic" pitchFamily="34" charset="0"/>
              </a:rPr>
              <a:t> 19 30 </a:t>
            </a:r>
          </a:p>
          <a:p>
            <a:pPr algn="r"/>
            <a:r>
              <a:rPr lang="hr-HR" dirty="0">
                <a:latin typeface="Century Gothic" pitchFamily="34" charset="0"/>
              </a:rPr>
              <a:t>Croatian National Theatre / ballet Nutcracker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Wednesday 14 00 – 18 00</a:t>
            </a:r>
          </a:p>
          <a:p>
            <a:pPr algn="r"/>
            <a:r>
              <a:rPr lang="hr-HR" dirty="0">
                <a:latin typeface="Century Gothic" pitchFamily="34" charset="0"/>
              </a:rPr>
              <a:t>Old town</a:t>
            </a:r>
          </a:p>
          <a:p>
            <a:pPr algn="r"/>
            <a:r>
              <a:rPr lang="hr-HR" dirty="0">
                <a:latin typeface="Century Gothic" pitchFamily="34" charset="0"/>
              </a:rPr>
              <a:t>Museum of Broken Relationships</a:t>
            </a:r>
          </a:p>
          <a:p>
            <a:pPr algn="r"/>
            <a:r>
              <a:rPr lang="hr-HR" dirty="0">
                <a:latin typeface="Century Gothic" pitchFamily="34" charset="0"/>
              </a:rPr>
              <a:t>Ice skating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Thursday</a:t>
            </a:r>
          </a:p>
          <a:p>
            <a:pPr algn="r"/>
            <a:r>
              <a:rPr lang="hr-HR" dirty="0">
                <a:latin typeface="Century Gothic" pitchFamily="34" charset="0"/>
              </a:rPr>
              <a:t>Smiljan / birthplace of Nikola Tesla</a:t>
            </a:r>
          </a:p>
          <a:p>
            <a:pPr algn="r"/>
            <a:r>
              <a:rPr lang="hr-HR" dirty="0">
                <a:latin typeface="Century Gothic" pitchFamily="34" charset="0"/>
              </a:rPr>
              <a:t>Plitvice / National park</a:t>
            </a:r>
          </a:p>
          <a:p>
            <a:pPr algn="r"/>
            <a:endParaRPr lang="hr-HR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Friday 11 00 – 13 00</a:t>
            </a:r>
          </a:p>
          <a:p>
            <a:pPr algn="r"/>
            <a:r>
              <a:rPr lang="hr-HR" dirty="0">
                <a:latin typeface="Century Gothic" pitchFamily="34" charset="0"/>
              </a:rPr>
              <a:t>Down town, Zagreb</a:t>
            </a:r>
          </a:p>
          <a:p>
            <a:pPr algn="r"/>
            <a:r>
              <a:rPr lang="hr-HR" dirty="0">
                <a:latin typeface="Century Gothic" pitchFamily="34" charset="0"/>
              </a:rPr>
              <a:t>Museum of illusions</a:t>
            </a:r>
          </a:p>
          <a:p>
            <a:pPr algn="r"/>
            <a:r>
              <a:rPr lang="hr-HR" sz="2800" dirty="0">
                <a:latin typeface="Century Gothic" pitchFamily="34" charset="0"/>
              </a:rPr>
              <a:t> </a:t>
            </a:r>
            <a:endParaRPr lang="hr-HR" dirty="0">
              <a:latin typeface="Century Gothic" pitchFamily="34" charset="0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2C5AABBA-E99B-44E4-9894-BEC50225158B}"/>
              </a:ext>
            </a:extLst>
          </p:cNvPr>
          <p:cNvSpPr/>
          <p:nvPr/>
        </p:nvSpPr>
        <p:spPr>
          <a:xfrm>
            <a:off x="2483768" y="620688"/>
            <a:ext cx="6048672" cy="5472608"/>
          </a:xfrm>
          <a:prstGeom prst="rect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BD4843C8-0985-4B9D-A9C0-946FBD5E6985}"/>
              </a:ext>
            </a:extLst>
          </p:cNvPr>
          <p:cNvSpPr/>
          <p:nvPr/>
        </p:nvSpPr>
        <p:spPr>
          <a:xfrm>
            <a:off x="2339752" y="1484784"/>
            <a:ext cx="6336704" cy="7920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20CAC47A-EDBD-4D69-B289-3ED692E06C86}"/>
              </a:ext>
            </a:extLst>
          </p:cNvPr>
          <p:cNvSpPr/>
          <p:nvPr/>
        </p:nvSpPr>
        <p:spPr>
          <a:xfrm>
            <a:off x="3851920" y="2420888"/>
            <a:ext cx="5040560" cy="1584176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24BD8CF5-D3B5-45C3-A139-3584D3E17BBC}"/>
              </a:ext>
            </a:extLst>
          </p:cNvPr>
          <p:cNvSpPr/>
          <p:nvPr/>
        </p:nvSpPr>
        <p:spPr>
          <a:xfrm>
            <a:off x="683568" y="3861048"/>
            <a:ext cx="7704856" cy="100811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2B682DEE-6B37-4956-B3F3-0240928493BF}"/>
              </a:ext>
            </a:extLst>
          </p:cNvPr>
          <p:cNvSpPr/>
          <p:nvPr/>
        </p:nvSpPr>
        <p:spPr>
          <a:xfrm>
            <a:off x="5652120" y="4725144"/>
            <a:ext cx="3240360" cy="179556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060537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2852936"/>
            <a:ext cx="7848872" cy="1723549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Class of History and Geography</a:t>
            </a:r>
          </a:p>
          <a:p>
            <a:pPr algn="r"/>
            <a:endParaRPr lang="hr-HR" sz="1100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Tuesday 14 00 – 15 00</a:t>
            </a:r>
          </a:p>
          <a:p>
            <a:pPr algn="r"/>
            <a:r>
              <a:rPr lang="hr-HR" dirty="0">
                <a:latin typeface="Century Gothic" pitchFamily="34" charset="0"/>
              </a:rPr>
              <a:t>Learning a little about Croatia / Croatian students as assistants </a:t>
            </a:r>
          </a:p>
          <a:p>
            <a:pPr algn="r"/>
            <a:r>
              <a:rPr lang="hr-HR" sz="2800" dirty="0">
                <a:latin typeface="Century Gothic" pitchFamily="34" charset="0"/>
              </a:rPr>
              <a:t> </a:t>
            </a:r>
            <a:endParaRPr lang="hr-HR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196752"/>
            <a:ext cx="6336704" cy="108491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hr-HR" sz="1050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Messages of tolerance for column in the hall in all languages</a:t>
            </a:r>
          </a:p>
          <a:p>
            <a:pPr algn="r"/>
            <a:r>
              <a:rPr lang="hr-HR" dirty="0">
                <a:latin typeface="Century Gothic" pitchFamily="34" charset="0"/>
              </a:rPr>
              <a:t>/ during Monday and Tuesday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4869160"/>
            <a:ext cx="4104456" cy="969496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Diary</a:t>
            </a:r>
          </a:p>
          <a:p>
            <a:pPr algn="r"/>
            <a:endParaRPr lang="hr-HR" sz="1050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Free space / be creative !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3719368C-3678-40FF-BA24-FF632FB97C9B}"/>
              </a:ext>
            </a:extLst>
          </p:cNvPr>
          <p:cNvSpPr/>
          <p:nvPr/>
        </p:nvSpPr>
        <p:spPr>
          <a:xfrm>
            <a:off x="2699791" y="620688"/>
            <a:ext cx="6237001" cy="56886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0F18531-18DA-4D85-8999-0AC6AD456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9300">
            <a:off x="3503159" y="4872659"/>
            <a:ext cx="957779" cy="11573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nev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96" y="548680"/>
            <a:ext cx="2060537" cy="22322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764704"/>
            <a:ext cx="6480720" cy="37240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sz="2800" dirty="0">
                <a:latin typeface="Century Gothic" pitchFamily="34" charset="0"/>
              </a:rPr>
              <a:t>Labyrinth</a:t>
            </a:r>
          </a:p>
          <a:p>
            <a:pPr algn="r"/>
            <a:r>
              <a:rPr lang="hr-HR" sz="1400" dirty="0">
                <a:latin typeface="Century Gothic" pitchFamily="34" charset="0"/>
              </a:rPr>
              <a:t>Monday 15 30 – 17 00</a:t>
            </a:r>
          </a:p>
          <a:p>
            <a:pPr algn="r"/>
            <a:endParaRPr lang="hr-HR" sz="1400" dirty="0">
              <a:latin typeface="Century Gothic" pitchFamily="34" charset="0"/>
            </a:endParaRPr>
          </a:p>
          <a:p>
            <a:pPr algn="r"/>
            <a:r>
              <a:rPr lang="hr-HR" dirty="0">
                <a:latin typeface="Century Gothic" pitchFamily="34" charset="0"/>
              </a:rPr>
              <a:t>Game is based on draft of our Treasure Hunt game</a:t>
            </a:r>
          </a:p>
          <a:p>
            <a:pPr algn="r"/>
            <a:r>
              <a:rPr lang="hr-HR" dirty="0">
                <a:latin typeface="Century Gothic" pitchFamily="34" charset="0"/>
              </a:rPr>
              <a:t>Accent is on OPPORTUNITIES </a:t>
            </a:r>
          </a:p>
          <a:p>
            <a:pPr algn="r"/>
            <a:r>
              <a:rPr lang="hr-HR" dirty="0">
                <a:latin typeface="Century Gothic" pitchFamily="34" charset="0"/>
              </a:rPr>
              <a:t>Labyrinth = the school</a:t>
            </a:r>
          </a:p>
          <a:p>
            <a:pPr algn="r"/>
            <a:r>
              <a:rPr lang="hr-HR" dirty="0">
                <a:latin typeface="Century Gothic" pitchFamily="34" charset="0"/>
              </a:rPr>
              <a:t>All activities in game are created for development of social skills</a:t>
            </a:r>
          </a:p>
          <a:p>
            <a:pPr algn="r"/>
            <a:r>
              <a:rPr lang="hr-HR" dirty="0">
                <a:latin typeface="Century Gothic" pitchFamily="34" charset="0"/>
              </a:rPr>
              <a:t>Game is contribution to The Guide / product of the project</a:t>
            </a:r>
          </a:p>
          <a:p>
            <a:pPr algn="r"/>
            <a:r>
              <a:rPr lang="hr-HR" dirty="0">
                <a:latin typeface="Century Gothic" pitchFamily="34" charset="0"/>
              </a:rPr>
              <a:t>Both teachers and students play</a:t>
            </a:r>
          </a:p>
          <a:p>
            <a:pPr algn="r"/>
            <a:r>
              <a:rPr lang="hr-HR" dirty="0">
                <a:latin typeface="Century Gothic" pitchFamily="34" charset="0"/>
              </a:rPr>
              <a:t>Instructions are in the bags / read later</a:t>
            </a:r>
          </a:p>
          <a:p>
            <a:pPr algn="r"/>
            <a:r>
              <a:rPr lang="hr-HR" dirty="0">
                <a:latin typeface="Century Gothic" pitchFamily="34" charset="0"/>
              </a:rPr>
              <a:t> 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E529BEC3-A592-44C2-AFD3-8028B3773819}"/>
              </a:ext>
            </a:extLst>
          </p:cNvPr>
          <p:cNvSpPr/>
          <p:nvPr/>
        </p:nvSpPr>
        <p:spPr>
          <a:xfrm>
            <a:off x="2411760" y="620688"/>
            <a:ext cx="6480720" cy="468052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A4772904-5980-4C9C-908D-16C942560132}"/>
              </a:ext>
            </a:extLst>
          </p:cNvPr>
          <p:cNvSpPr/>
          <p:nvPr/>
        </p:nvSpPr>
        <p:spPr>
          <a:xfrm>
            <a:off x="2996208" y="4222488"/>
            <a:ext cx="432048" cy="30243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57E5E08D-18F9-483E-A405-C4FF94AF701F}"/>
              </a:ext>
            </a:extLst>
          </p:cNvPr>
          <p:cNvSpPr/>
          <p:nvPr/>
        </p:nvSpPr>
        <p:spPr>
          <a:xfrm rot="5400000">
            <a:off x="4211960" y="1628800"/>
            <a:ext cx="432048" cy="83529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35207BCB-2599-44C2-AB32-EAFA90E0AFFD}"/>
              </a:ext>
            </a:extLst>
          </p:cNvPr>
          <p:cNvSpPr/>
          <p:nvPr/>
        </p:nvSpPr>
        <p:spPr>
          <a:xfrm>
            <a:off x="8029198" y="224644"/>
            <a:ext cx="432048" cy="640871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C334C4F5-8A87-4869-9479-1959C096336C}"/>
              </a:ext>
            </a:extLst>
          </p:cNvPr>
          <p:cNvSpPr/>
          <p:nvPr/>
        </p:nvSpPr>
        <p:spPr>
          <a:xfrm>
            <a:off x="1441593" y="-577604"/>
            <a:ext cx="432048" cy="640871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061859E9-0853-425C-9007-33676DC9628D}"/>
              </a:ext>
            </a:extLst>
          </p:cNvPr>
          <p:cNvSpPr/>
          <p:nvPr/>
        </p:nvSpPr>
        <p:spPr>
          <a:xfrm>
            <a:off x="539552" y="3284984"/>
            <a:ext cx="432048" cy="30243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298</Words>
  <Application>Microsoft Office PowerPoint</Application>
  <PresentationFormat>Prikaz na zaslonu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Tomica</dc:creator>
  <cp:lastModifiedBy>Korisnik1</cp:lastModifiedBy>
  <cp:revision>19</cp:revision>
  <dcterms:created xsi:type="dcterms:W3CDTF">2019-11-30T19:17:22Z</dcterms:created>
  <dcterms:modified xsi:type="dcterms:W3CDTF">2021-07-23T19:21:16Z</dcterms:modified>
</cp:coreProperties>
</file>