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0" autoAdjust="0"/>
    <p:restoredTop sz="94660" autoAdjust="0"/>
  </p:normalViewPr>
  <p:slideViewPr>
    <p:cSldViewPr snapToGrid="0" showGuides="1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Aharoni" pitchFamily="2" charset="-79"/>
                <a:cs typeface="Aharoni" pitchFamily="2" charset="-79"/>
              </a:rPr>
              <a:t>INTRODUCING MY SELF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4100" dirty="0"/>
          </a:p>
          <a:p>
            <a:r>
              <a:rPr lang="it-IT" sz="4100" dirty="0" smtClean="0"/>
              <a:t>Elisa Bonifazi</a:t>
            </a:r>
            <a:endParaRPr lang="it-IT" sz="4100" dirty="0"/>
          </a:p>
        </p:txBody>
      </p:sp>
    </p:spTree>
    <p:extLst>
      <p:ext uri="{BB962C8B-B14F-4D97-AF65-F5344CB8AC3E}">
        <p14:creationId xmlns="" xmlns:p14="http://schemas.microsoft.com/office/powerpoint/2010/main" val="17132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 my name is Elisa and I am sixteen years old. I live in </a:t>
            </a:r>
            <a:r>
              <a:rPr lang="en-US" sz="2400" dirty="0" err="1" smtClean="0"/>
              <a:t>Gubbio</a:t>
            </a:r>
            <a:r>
              <a:rPr lang="en-US" sz="2400" dirty="0" smtClean="0"/>
              <a:t> near the school and every day I go to school on foot with my schoolmate </a:t>
            </a:r>
            <a:r>
              <a:rPr lang="en-US" sz="2400" dirty="0" err="1" smtClean="0"/>
              <a:t>Ilaria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 attend the third year of “</a:t>
            </a:r>
            <a:r>
              <a:rPr lang="en-US" sz="2400" dirty="0" err="1" smtClean="0"/>
              <a:t>Liceo</a:t>
            </a:r>
            <a:r>
              <a:rPr lang="en-US" sz="2400" dirty="0" smtClean="0"/>
              <a:t> </a:t>
            </a:r>
            <a:r>
              <a:rPr lang="en-US" sz="2400" dirty="0" err="1" smtClean="0"/>
              <a:t>classico</a:t>
            </a:r>
            <a:r>
              <a:rPr lang="en-US" sz="2400" dirty="0" smtClean="0"/>
              <a:t> </a:t>
            </a:r>
            <a:r>
              <a:rPr lang="en-US" sz="2400" dirty="0" err="1" smtClean="0"/>
              <a:t>Mazzatinti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subjects are English and Philosophy, </a:t>
            </a:r>
            <a:r>
              <a:rPr lang="en-US" sz="2400" dirty="0"/>
              <a:t>I</a:t>
            </a:r>
            <a:r>
              <a:rPr lang="en-US" sz="2400" dirty="0" smtClean="0"/>
              <a:t> don’t like </a:t>
            </a:r>
            <a:r>
              <a:rPr lang="en-US" sz="2400" dirty="0" err="1" smtClean="0"/>
              <a:t>Maths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Physics very </a:t>
            </a:r>
            <a:r>
              <a:rPr lang="en-US" sz="2400" dirty="0" smtClean="0"/>
              <a:t>much.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1701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My </a:t>
            </a:r>
            <a:r>
              <a:rPr lang="it-IT" sz="2400" dirty="0" err="1" smtClean="0"/>
              <a:t>favourite</a:t>
            </a:r>
            <a:r>
              <a:rPr lang="it-IT" sz="2400" dirty="0" smtClean="0"/>
              <a:t> sport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swimming</a:t>
            </a:r>
            <a:r>
              <a:rPr lang="it-IT" sz="2400" dirty="0" smtClean="0"/>
              <a:t> and I </a:t>
            </a:r>
            <a:r>
              <a:rPr lang="it-IT" sz="2400" dirty="0" err="1" smtClean="0"/>
              <a:t>practise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three</a:t>
            </a:r>
            <a:r>
              <a:rPr lang="it-IT" sz="2400" dirty="0" smtClean="0"/>
              <a:t> </a:t>
            </a:r>
            <a:r>
              <a:rPr lang="it-IT" sz="2400" dirty="0" err="1" smtClean="0"/>
              <a:t>times</a:t>
            </a:r>
            <a:r>
              <a:rPr lang="it-IT" sz="2400" dirty="0" smtClean="0"/>
              <a:t> a week</a:t>
            </a:r>
          </a:p>
          <a:p>
            <a:r>
              <a:rPr lang="it-IT" sz="2400" dirty="0" smtClean="0"/>
              <a:t>I </a:t>
            </a:r>
            <a:r>
              <a:rPr lang="it-IT" sz="2400" dirty="0" err="1" smtClean="0"/>
              <a:t>like</a:t>
            </a:r>
            <a:r>
              <a:rPr lang="it-IT" sz="2400" dirty="0" smtClean="0"/>
              <a:t> </a:t>
            </a:r>
            <a:r>
              <a:rPr lang="it-IT" sz="2400" dirty="0" err="1" smtClean="0"/>
              <a:t>watching</a:t>
            </a:r>
            <a:r>
              <a:rPr lang="it-IT" sz="2400" dirty="0" smtClean="0"/>
              <a:t> </a:t>
            </a:r>
            <a:r>
              <a:rPr lang="it-IT" sz="2400" dirty="0" err="1" smtClean="0"/>
              <a:t>movies</a:t>
            </a:r>
            <a:r>
              <a:rPr lang="it-IT" sz="2400" dirty="0" smtClean="0"/>
              <a:t>, </a:t>
            </a:r>
            <a:r>
              <a:rPr lang="it-IT" sz="2400" dirty="0" err="1" smtClean="0"/>
              <a:t>walking</a:t>
            </a:r>
            <a:r>
              <a:rPr lang="it-IT" sz="2400" dirty="0" smtClean="0"/>
              <a:t> in the nature, </a:t>
            </a:r>
            <a:r>
              <a:rPr lang="it-IT" sz="2400" dirty="0" err="1" smtClean="0"/>
              <a:t>going</a:t>
            </a:r>
            <a:r>
              <a:rPr lang="it-IT" sz="2400" dirty="0" smtClean="0"/>
              <a:t> out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my</a:t>
            </a:r>
            <a:r>
              <a:rPr lang="it-IT" sz="2400" dirty="0" smtClean="0"/>
              <a:t> </a:t>
            </a:r>
            <a:r>
              <a:rPr lang="it-IT" sz="2400" dirty="0" err="1" smtClean="0"/>
              <a:t>friends</a:t>
            </a:r>
            <a:r>
              <a:rPr lang="it-IT" sz="2400" dirty="0" smtClean="0"/>
              <a:t> and </a:t>
            </a:r>
            <a:r>
              <a:rPr lang="it-IT" sz="2400" dirty="0" err="1" smtClean="0"/>
              <a:t>doing</a:t>
            </a:r>
            <a:r>
              <a:rPr lang="it-IT" sz="2400" dirty="0" smtClean="0"/>
              <a:t> shopping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my</a:t>
            </a:r>
            <a:r>
              <a:rPr lang="it-IT" sz="2400" dirty="0" smtClean="0"/>
              <a:t> </a:t>
            </a:r>
            <a:r>
              <a:rPr lang="it-IT" sz="2400" dirty="0" err="1" smtClean="0"/>
              <a:t>mum</a:t>
            </a:r>
            <a:endParaRPr lang="it-IT" sz="2400" dirty="0" smtClean="0"/>
          </a:p>
          <a:p>
            <a:r>
              <a:rPr lang="it-IT" sz="2400" dirty="0" smtClean="0"/>
              <a:t>I </a:t>
            </a:r>
            <a:r>
              <a:rPr lang="it-IT" sz="2400" dirty="0" smtClean="0"/>
              <a:t>don’t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any</a:t>
            </a:r>
            <a:r>
              <a:rPr lang="it-IT" sz="2400" dirty="0" smtClean="0"/>
              <a:t> </a:t>
            </a:r>
            <a:r>
              <a:rPr lang="it-IT" sz="2400" dirty="0" err="1" smtClean="0"/>
              <a:t>pets</a:t>
            </a:r>
            <a:r>
              <a:rPr lang="it-IT" sz="2400" dirty="0" smtClean="0"/>
              <a:t> </a:t>
            </a:r>
            <a:r>
              <a:rPr lang="it-IT" sz="2400" dirty="0" err="1" smtClean="0"/>
              <a:t>but</a:t>
            </a:r>
            <a:r>
              <a:rPr lang="it-IT" sz="2400" dirty="0" smtClean="0"/>
              <a:t> in the future I </a:t>
            </a:r>
            <a:r>
              <a:rPr lang="it-IT" sz="2400" dirty="0" err="1" smtClean="0"/>
              <a:t>hope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a </a:t>
            </a:r>
            <a:r>
              <a:rPr lang="it-IT" sz="2400" dirty="0" err="1" smtClean="0"/>
              <a:t>sweet</a:t>
            </a:r>
            <a:r>
              <a:rPr lang="it-IT" sz="2400" dirty="0" smtClean="0"/>
              <a:t> dog and </a:t>
            </a:r>
            <a:r>
              <a:rPr lang="it-IT" sz="2400" dirty="0" smtClean="0"/>
              <a:t> </a:t>
            </a:r>
            <a:r>
              <a:rPr lang="it-IT" sz="2400" dirty="0" err="1" smtClean="0"/>
              <a:t>walk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12124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My</a:t>
            </a:r>
            <a:r>
              <a:rPr lang="it-IT" sz="2400" dirty="0" smtClean="0"/>
              <a:t> </a:t>
            </a:r>
            <a:r>
              <a:rPr lang="it-IT" sz="2400" dirty="0" err="1" smtClean="0"/>
              <a:t>all-time</a:t>
            </a:r>
            <a:r>
              <a:rPr lang="it-IT" sz="2400" dirty="0" smtClean="0"/>
              <a:t> </a:t>
            </a:r>
            <a:r>
              <a:rPr lang="it-IT" sz="2400" dirty="0" err="1" smtClean="0"/>
              <a:t>favourite</a:t>
            </a:r>
            <a:r>
              <a:rPr lang="it-IT" sz="2400" dirty="0" smtClean="0"/>
              <a:t> </a:t>
            </a:r>
            <a:r>
              <a:rPr lang="it-IT" sz="2400" dirty="0" err="1" smtClean="0"/>
              <a:t>dish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pizza, I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like</a:t>
            </a:r>
            <a:r>
              <a:rPr lang="it-IT" sz="2400" dirty="0" smtClean="0"/>
              <a:t>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much</a:t>
            </a:r>
            <a:r>
              <a:rPr lang="it-IT" sz="2400" dirty="0" smtClean="0"/>
              <a:t> </a:t>
            </a:r>
            <a:r>
              <a:rPr lang="it-IT" sz="2400" dirty="0" err="1" smtClean="0"/>
              <a:t>meat</a:t>
            </a:r>
            <a:r>
              <a:rPr lang="it-IT" sz="2400" dirty="0" smtClean="0"/>
              <a:t> </a:t>
            </a:r>
            <a:r>
              <a:rPr lang="it-IT" sz="2400" dirty="0" err="1" smtClean="0"/>
              <a:t>like</a:t>
            </a:r>
            <a:r>
              <a:rPr lang="it-IT" sz="2400" dirty="0" smtClean="0"/>
              <a:t> </a:t>
            </a:r>
            <a:r>
              <a:rPr lang="it-IT" sz="2400" dirty="0" err="1" smtClean="0"/>
              <a:t>grilled</a:t>
            </a:r>
            <a:r>
              <a:rPr lang="it-IT" sz="2400" dirty="0" smtClean="0"/>
              <a:t> </a:t>
            </a:r>
            <a:r>
              <a:rPr lang="it-IT" sz="2400" dirty="0" err="1" smtClean="0"/>
              <a:t>steak</a:t>
            </a:r>
            <a:r>
              <a:rPr lang="it-IT" sz="2400" dirty="0" smtClean="0"/>
              <a:t> and </a:t>
            </a:r>
            <a:r>
              <a:rPr lang="it-IT" sz="2400" dirty="0" err="1" smtClean="0"/>
              <a:t>chicken</a:t>
            </a:r>
            <a:endParaRPr lang="it-IT" sz="2400" dirty="0" smtClean="0"/>
          </a:p>
          <a:p>
            <a:r>
              <a:rPr lang="it-IT" sz="2400" dirty="0" smtClean="0"/>
              <a:t>I don’t </a:t>
            </a:r>
            <a:r>
              <a:rPr lang="it-IT" sz="2400" dirty="0" err="1" smtClean="0"/>
              <a:t>like</a:t>
            </a:r>
            <a:r>
              <a:rPr lang="it-IT" sz="2400" dirty="0" smtClean="0"/>
              <a:t> </a:t>
            </a:r>
            <a:r>
              <a:rPr lang="it-IT" sz="2400" dirty="0" err="1" smtClean="0"/>
              <a:t>vegetables</a:t>
            </a:r>
            <a:r>
              <a:rPr lang="it-IT" sz="2400" dirty="0" smtClean="0"/>
              <a:t>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much</a:t>
            </a:r>
            <a:r>
              <a:rPr lang="it-IT" sz="2400" dirty="0" smtClean="0"/>
              <a:t> </a:t>
            </a:r>
            <a:r>
              <a:rPr lang="it-IT" sz="2400" dirty="0" err="1" smtClean="0"/>
              <a:t>but</a:t>
            </a:r>
            <a:r>
              <a:rPr lang="it-IT" sz="2400" dirty="0" smtClean="0"/>
              <a:t> I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eat</a:t>
            </a:r>
            <a:r>
              <a:rPr lang="it-IT" sz="2400" dirty="0" smtClean="0"/>
              <a:t> </a:t>
            </a:r>
            <a:r>
              <a:rPr lang="it-IT" sz="2400" dirty="0" err="1" smtClean="0"/>
              <a:t>them</a:t>
            </a:r>
            <a:r>
              <a:rPr lang="it-IT" sz="2400" dirty="0" smtClean="0"/>
              <a:t> </a:t>
            </a:r>
            <a:r>
              <a:rPr lang="it-IT" sz="2400" dirty="0" err="1" smtClean="0"/>
              <a:t>beacause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are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healthy</a:t>
            </a:r>
            <a:r>
              <a:rPr lang="it-IT" sz="2400" smtClean="0"/>
              <a:t>!!!</a:t>
            </a:r>
            <a:endParaRPr lang="it-IT" sz="2400" dirty="0" smtClean="0"/>
          </a:p>
          <a:p>
            <a:r>
              <a:rPr lang="it-IT" sz="2400" dirty="0" smtClean="0"/>
              <a:t>I </a:t>
            </a:r>
            <a:r>
              <a:rPr lang="it-IT" sz="2400" dirty="0" err="1" smtClean="0"/>
              <a:t>dislike</a:t>
            </a:r>
            <a:r>
              <a:rPr lang="it-IT" sz="2400" dirty="0" smtClean="0"/>
              <a:t> </a:t>
            </a:r>
            <a:r>
              <a:rPr lang="it-IT" sz="2400" dirty="0" err="1" smtClean="0"/>
              <a:t>cheese</a:t>
            </a:r>
            <a:r>
              <a:rPr lang="it-IT" sz="2400" dirty="0" smtClean="0"/>
              <a:t> and broccoli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160</Words>
  <Application>Microsoft Office PowerPoint</Application>
  <PresentationFormat>Personalizzato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Sezione</vt:lpstr>
      <vt:lpstr>INTRODUCING MY SELF</vt:lpstr>
      <vt:lpstr>Diapositiva 2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011 Guest</dc:creator>
  <cp:lastModifiedBy>home</cp:lastModifiedBy>
  <cp:revision>9</cp:revision>
  <dcterms:created xsi:type="dcterms:W3CDTF">2016-01-14T09:30:52Z</dcterms:created>
  <dcterms:modified xsi:type="dcterms:W3CDTF">2016-01-22T06:29:00Z</dcterms:modified>
</cp:coreProperties>
</file>