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14AC2-4176-4EC2-B38A-744B183768C3}" type="datetimeFigureOut">
              <a:rPr lang="it-IT" smtClean="0"/>
              <a:pPr/>
              <a:t>22/01/2016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EEE50-D425-4DE4-B000-F5D4FE43A34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EE50-D425-4DE4-B000-F5D4FE43A34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EE50-D425-4DE4-B000-F5D4FE43A34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EE50-D425-4DE4-B000-F5D4FE43A34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EE50-D425-4DE4-B000-F5D4FE43A34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EE50-D425-4DE4-B000-F5D4FE43A34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761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48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43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425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042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040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602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43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02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52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68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253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 BLANCA" panose="02000000000000000000" pitchFamily="2" charset="0"/>
              </a:rPr>
              <a:t>Introducing myself!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AR BLANCA" panose="02000000000000000000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Ilaria </a:t>
            </a:r>
            <a:r>
              <a:rPr lang="en-US" dirty="0" err="1"/>
              <a:t>P</a:t>
            </a:r>
            <a:r>
              <a:rPr lang="en-US" dirty="0" err="1" smtClean="0"/>
              <a:t>anarelli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230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 BLANCA" panose="02000000000000000000" pitchFamily="2" charset="0"/>
              </a:rPr>
              <a:t>Hi!</a:t>
            </a:r>
            <a:endParaRPr lang="it-IT" dirty="0">
              <a:latin typeface="AR BLANCA" panose="02000000000000000000" pitchFamily="2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</a:t>
            </a:r>
            <a:r>
              <a:rPr lang="en-US" dirty="0" err="1" smtClean="0"/>
              <a:t>Ilaria</a:t>
            </a:r>
            <a:r>
              <a:rPr lang="en-US" dirty="0" smtClean="0"/>
              <a:t>, I’m 16 years old and I come from </a:t>
            </a:r>
            <a:r>
              <a:rPr lang="en-US" dirty="0" err="1" smtClean="0"/>
              <a:t>Gubbio</a:t>
            </a:r>
            <a:r>
              <a:rPr lang="en-US" dirty="0" smtClean="0"/>
              <a:t>, a town in the </a:t>
            </a:r>
            <a:r>
              <a:rPr lang="en-US" dirty="0" err="1" smtClean="0"/>
              <a:t>centre</a:t>
            </a:r>
            <a:r>
              <a:rPr lang="en-US" dirty="0" smtClean="0"/>
              <a:t> of Italy. I attend the third year at “</a:t>
            </a:r>
            <a:r>
              <a:rPr lang="en-US" dirty="0" err="1" smtClean="0"/>
              <a:t>Liceo</a:t>
            </a:r>
            <a:r>
              <a:rPr lang="en-US" dirty="0" smtClean="0"/>
              <a:t> </a:t>
            </a:r>
            <a:r>
              <a:rPr lang="en-US" dirty="0" err="1" smtClean="0"/>
              <a:t>Classico</a:t>
            </a:r>
            <a:r>
              <a:rPr lang="en-US" dirty="0" smtClean="0"/>
              <a:t> G. </a:t>
            </a:r>
            <a:r>
              <a:rPr lang="en-US" dirty="0" err="1" smtClean="0"/>
              <a:t>Mazzatinti</a:t>
            </a:r>
            <a:r>
              <a:rPr lang="en-US" dirty="0" smtClean="0"/>
              <a:t>”. I’m blond with green eyes, but I’m not very tall!</a:t>
            </a:r>
          </a:p>
        </p:txBody>
      </p:sp>
      <p:pic>
        <p:nvPicPr>
          <p:cNvPr id="1027" name="Picture 3" descr="C:\Users\Piero\Dropbox\Camera Uploads\Believe in yourself\Foto 18-08-15 09 57 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755" y="2827666"/>
            <a:ext cx="2331428" cy="3520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38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 BLANCA" panose="02000000000000000000" pitchFamily="2" charset="0"/>
              </a:rPr>
              <a:t>My </a:t>
            </a:r>
            <a:r>
              <a:rPr lang="it-IT" dirty="0" err="1" smtClean="0">
                <a:latin typeface="AR BLANCA" panose="02000000000000000000" pitchFamily="2" charset="0"/>
              </a:rPr>
              <a:t>school</a:t>
            </a:r>
            <a:r>
              <a:rPr lang="it-IT" dirty="0" smtClean="0">
                <a:latin typeface="AR BLANCA" panose="02000000000000000000" pitchFamily="2" charset="0"/>
              </a:rPr>
              <a:t>!</a:t>
            </a:r>
            <a:endParaRPr lang="it-IT" dirty="0">
              <a:latin typeface="AR BLANCA" panose="02000000000000000000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live near my school so every day I go there on foot with my schoolmate Elisa. My favorite subjects are </a:t>
            </a:r>
            <a:r>
              <a:rPr lang="en-US" dirty="0" err="1" smtClean="0"/>
              <a:t>Maths</a:t>
            </a:r>
            <a:r>
              <a:rPr lang="en-US" dirty="0" smtClean="0"/>
              <a:t>, Latin and English. Our school is very big and there are five fields of study: Artistic, Classical, Scientific, Human Sciences and  Sports.</a:t>
            </a:r>
          </a:p>
          <a:p>
            <a:endParaRPr lang="it-IT" dirty="0"/>
          </a:p>
        </p:txBody>
      </p:sp>
      <p:pic>
        <p:nvPicPr>
          <p:cNvPr id="6146" name="Picture 2" descr="https://scontent-mxp1-1.xx.fbcdn.net/hphotos-xat1/v/t1.0-9/12190132_530084333808870_4274926384197816296_n.jpg?oh=235ea4c0e5d83ac65ed31e50d7ed0d00&amp;oe=56FB86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837" y="3465128"/>
            <a:ext cx="2524563" cy="252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50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AR BLANCA"/>
              </a:rPr>
              <a:t>My</a:t>
            </a:r>
            <a:r>
              <a:rPr lang="it-IT" dirty="0" smtClean="0">
                <a:latin typeface="AR BLANCA"/>
              </a:rPr>
              <a:t> free </a:t>
            </a:r>
            <a:r>
              <a:rPr lang="it-IT" dirty="0" err="1" smtClean="0">
                <a:latin typeface="AR BLANCA"/>
              </a:rPr>
              <a:t>time</a:t>
            </a:r>
            <a:r>
              <a:rPr lang="it-IT" dirty="0" smtClean="0">
                <a:latin typeface="AR BLANCA"/>
              </a:rPr>
              <a:t>!</a:t>
            </a:r>
            <a:endParaRPr lang="it-IT" dirty="0">
              <a:latin typeface="AR BLANC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cooking especially bakery! Every week I do a cake or biscuits or other types of sweets! </a:t>
            </a:r>
          </a:p>
          <a:p>
            <a:r>
              <a:rPr lang="en-US" dirty="0" smtClean="0"/>
              <a:t>I did ballet for 10 years and now I swim. </a:t>
            </a:r>
          </a:p>
          <a:p>
            <a:r>
              <a:rPr lang="en-US" dirty="0" smtClean="0"/>
              <a:t>I have a dog, a pug: his name is Leo,                                                                                                  also known as </a:t>
            </a:r>
            <a:r>
              <a:rPr lang="en-US" dirty="0" err="1" smtClean="0"/>
              <a:t>Puzzi</a:t>
            </a:r>
            <a:r>
              <a:rPr lang="en-US" dirty="0" smtClean="0"/>
              <a:t> or </a:t>
            </a:r>
            <a:r>
              <a:rPr lang="en-US" dirty="0" err="1" smtClean="0"/>
              <a:t>Puzzetto</a:t>
            </a:r>
            <a:r>
              <a:rPr lang="en-US" dirty="0" smtClean="0"/>
              <a:t>.</a:t>
            </a:r>
          </a:p>
          <a:p>
            <a:endParaRPr lang="it-IT" dirty="0"/>
          </a:p>
        </p:txBody>
      </p:sp>
      <p:pic>
        <p:nvPicPr>
          <p:cNvPr id="2052" name="Picture 4" descr="C:\Users\Piero\Desktop\Foto Ilaria\Saggi danza\Dire, fare,giocare 5-6-7 giugno 2015\Giochi_08899-Modif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2127" y="2490952"/>
            <a:ext cx="2142509" cy="3218792"/>
          </a:xfrm>
          <a:prstGeom prst="rect">
            <a:avLst/>
          </a:prstGeom>
          <a:noFill/>
        </p:spPr>
      </p:pic>
      <p:pic>
        <p:nvPicPr>
          <p:cNvPr id="2054" name="Picture 6" descr="C:\Users\Piero\Dropbox\Camera Uploads\Leo\Foto 03-02-15 18 23 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7889" y="4235670"/>
            <a:ext cx="1569623" cy="209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BLANCA"/>
              </a:rPr>
              <a:t>My</a:t>
            </a:r>
            <a:r>
              <a:rPr lang="it-IT" dirty="0" smtClean="0">
                <a:latin typeface="AR BLANCA"/>
              </a:rPr>
              <a:t> </a:t>
            </a:r>
            <a:r>
              <a:rPr lang="en-US" dirty="0" smtClean="0">
                <a:latin typeface="AR BLANCA"/>
              </a:rPr>
              <a:t>passions!</a:t>
            </a:r>
            <a:endParaRPr lang="en-US" dirty="0">
              <a:latin typeface="AR BLANCA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going shopping and going out with my friends! I also enjoy parties! I just adore taking </a:t>
            </a:r>
            <a:r>
              <a:rPr lang="en-US" dirty="0" err="1" smtClean="0"/>
              <a:t>selfies</a:t>
            </a:r>
            <a:r>
              <a:rPr lang="en-US" dirty="0" smtClean="0"/>
              <a:t> everywhere!</a:t>
            </a:r>
            <a:endParaRPr lang="en-US" dirty="0"/>
          </a:p>
        </p:txBody>
      </p:sp>
      <p:pic>
        <p:nvPicPr>
          <p:cNvPr id="3075" name="Picture 3" descr="C:\Users\Piero\Dropbox\Camera Uploads\important\Foto 01-01-15 03 15 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190" y="2519120"/>
            <a:ext cx="5175336" cy="3881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93</TotalTime>
  <Words>196</Words>
  <Application>Microsoft Office PowerPoint</Application>
  <PresentationFormat>Personalizzato</PresentationFormat>
  <Paragraphs>17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Base</vt:lpstr>
      <vt:lpstr>Introducing myself!</vt:lpstr>
      <vt:lpstr>Hi!</vt:lpstr>
      <vt:lpstr>My school!</vt:lpstr>
      <vt:lpstr>My free time!</vt:lpstr>
      <vt:lpstr>My passions!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myself!</dc:title>
  <dc:creator>022 Guest</dc:creator>
  <cp:lastModifiedBy>home</cp:lastModifiedBy>
  <cp:revision>13</cp:revision>
  <dcterms:created xsi:type="dcterms:W3CDTF">2016-01-14T09:27:39Z</dcterms:created>
  <dcterms:modified xsi:type="dcterms:W3CDTF">2016-01-22T08:21:27Z</dcterms:modified>
</cp:coreProperties>
</file>